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  <p:sldId id="276" r:id="rId23"/>
    <p:sldId id="278" r:id="rId24"/>
    <p:sldId id="279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8D24FC-365D-4A2B-9FC9-FA0A25C3BF57}" v="5" dt="2021-08-16T17:44:29.467"/>
    <p1510:client id="{B5BB66C9-5E88-FB39-31B5-DB4D7DFFAC67}" v="7" dt="2022-08-12T08:34:58.8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Andreas Vingborg Brun" userId="953ffc8d-b17f-47b8-ace2-076d6cdea26c" providerId="ADAL" clId="{2FCE2AC8-03AB-4010-9593-4B6A3BE9261C}"/>
    <pc:docChg chg="modSld modMainMaster modShowInfo">
      <pc:chgData name="Peter Andreas Vingborg Brun" userId="953ffc8d-b17f-47b8-ace2-076d6cdea26c" providerId="ADAL" clId="{2FCE2AC8-03AB-4010-9593-4B6A3BE9261C}" dt="2020-08-19T05:17:05.023" v="5"/>
      <pc:docMkLst>
        <pc:docMk/>
      </pc:docMkLst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56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57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58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59"/>
        </pc:sldMkLst>
      </pc:sldChg>
      <pc:sldChg chg="mod modTransition modShow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60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61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62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63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64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65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66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67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68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69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70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71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72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73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74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75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76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77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78"/>
        </pc:sldMkLst>
      </pc:sldChg>
      <pc:sldChg chg="modTransition">
        <pc:chgData name="Peter Andreas Vingborg Brun" userId="953ffc8d-b17f-47b8-ace2-076d6cdea26c" providerId="ADAL" clId="{2FCE2AC8-03AB-4010-9593-4B6A3BE9261C}" dt="2020-08-19T05:17:05.023" v="5"/>
        <pc:sldMkLst>
          <pc:docMk/>
          <pc:sldMk cId="0" sldId="279"/>
        </pc:sldMkLst>
      </pc:sldChg>
      <pc:sldMasterChg chg="modTransition modSldLayout">
        <pc:chgData name="Peter Andreas Vingborg Brun" userId="953ffc8d-b17f-47b8-ace2-076d6cdea26c" providerId="ADAL" clId="{2FCE2AC8-03AB-4010-9593-4B6A3BE9261C}" dt="2020-08-19T05:12:02.217" v="3"/>
        <pc:sldMasterMkLst>
          <pc:docMk/>
          <pc:sldMasterMk cId="0" sldId="2147483659"/>
        </pc:sldMasterMkLst>
        <pc:sldLayoutChg chg="modTransition">
          <pc:chgData name="Peter Andreas Vingborg Brun" userId="953ffc8d-b17f-47b8-ace2-076d6cdea26c" providerId="ADAL" clId="{2FCE2AC8-03AB-4010-9593-4B6A3BE9261C}" dt="2020-08-19T05:12:02.217" v="3"/>
          <pc:sldLayoutMkLst>
            <pc:docMk/>
            <pc:sldMasterMk cId="0" sldId="2147483659"/>
            <pc:sldLayoutMk cId="0" sldId="2147483648"/>
          </pc:sldLayoutMkLst>
        </pc:sldLayoutChg>
        <pc:sldLayoutChg chg="modTransition">
          <pc:chgData name="Peter Andreas Vingborg Brun" userId="953ffc8d-b17f-47b8-ace2-076d6cdea26c" providerId="ADAL" clId="{2FCE2AC8-03AB-4010-9593-4B6A3BE9261C}" dt="2020-08-19T05:12:02.217" v="3"/>
          <pc:sldLayoutMkLst>
            <pc:docMk/>
            <pc:sldMasterMk cId="0" sldId="2147483659"/>
            <pc:sldLayoutMk cId="0" sldId="2147483649"/>
          </pc:sldLayoutMkLst>
        </pc:sldLayoutChg>
        <pc:sldLayoutChg chg="modTransition">
          <pc:chgData name="Peter Andreas Vingborg Brun" userId="953ffc8d-b17f-47b8-ace2-076d6cdea26c" providerId="ADAL" clId="{2FCE2AC8-03AB-4010-9593-4B6A3BE9261C}" dt="2020-08-19T05:12:02.217" v="3"/>
          <pc:sldLayoutMkLst>
            <pc:docMk/>
            <pc:sldMasterMk cId="0" sldId="2147483659"/>
            <pc:sldLayoutMk cId="0" sldId="2147483650"/>
          </pc:sldLayoutMkLst>
        </pc:sldLayoutChg>
        <pc:sldLayoutChg chg="modTransition">
          <pc:chgData name="Peter Andreas Vingborg Brun" userId="953ffc8d-b17f-47b8-ace2-076d6cdea26c" providerId="ADAL" clId="{2FCE2AC8-03AB-4010-9593-4B6A3BE9261C}" dt="2020-08-19T05:12:02.217" v="3"/>
          <pc:sldLayoutMkLst>
            <pc:docMk/>
            <pc:sldMasterMk cId="0" sldId="2147483659"/>
            <pc:sldLayoutMk cId="0" sldId="2147483651"/>
          </pc:sldLayoutMkLst>
        </pc:sldLayoutChg>
        <pc:sldLayoutChg chg="modTransition">
          <pc:chgData name="Peter Andreas Vingborg Brun" userId="953ffc8d-b17f-47b8-ace2-076d6cdea26c" providerId="ADAL" clId="{2FCE2AC8-03AB-4010-9593-4B6A3BE9261C}" dt="2020-08-19T05:12:02.217" v="3"/>
          <pc:sldLayoutMkLst>
            <pc:docMk/>
            <pc:sldMasterMk cId="0" sldId="2147483659"/>
            <pc:sldLayoutMk cId="0" sldId="2147483652"/>
          </pc:sldLayoutMkLst>
        </pc:sldLayoutChg>
        <pc:sldLayoutChg chg="modTransition">
          <pc:chgData name="Peter Andreas Vingborg Brun" userId="953ffc8d-b17f-47b8-ace2-076d6cdea26c" providerId="ADAL" clId="{2FCE2AC8-03AB-4010-9593-4B6A3BE9261C}" dt="2020-08-19T05:12:02.217" v="3"/>
          <pc:sldLayoutMkLst>
            <pc:docMk/>
            <pc:sldMasterMk cId="0" sldId="2147483659"/>
            <pc:sldLayoutMk cId="0" sldId="2147483653"/>
          </pc:sldLayoutMkLst>
        </pc:sldLayoutChg>
        <pc:sldLayoutChg chg="modTransition">
          <pc:chgData name="Peter Andreas Vingborg Brun" userId="953ffc8d-b17f-47b8-ace2-076d6cdea26c" providerId="ADAL" clId="{2FCE2AC8-03AB-4010-9593-4B6A3BE9261C}" dt="2020-08-19T05:12:02.217" v="3"/>
          <pc:sldLayoutMkLst>
            <pc:docMk/>
            <pc:sldMasterMk cId="0" sldId="2147483659"/>
            <pc:sldLayoutMk cId="0" sldId="2147483654"/>
          </pc:sldLayoutMkLst>
        </pc:sldLayoutChg>
        <pc:sldLayoutChg chg="modTransition">
          <pc:chgData name="Peter Andreas Vingborg Brun" userId="953ffc8d-b17f-47b8-ace2-076d6cdea26c" providerId="ADAL" clId="{2FCE2AC8-03AB-4010-9593-4B6A3BE9261C}" dt="2020-08-19T05:12:02.217" v="3"/>
          <pc:sldLayoutMkLst>
            <pc:docMk/>
            <pc:sldMasterMk cId="0" sldId="2147483659"/>
            <pc:sldLayoutMk cId="0" sldId="2147483655"/>
          </pc:sldLayoutMkLst>
        </pc:sldLayoutChg>
        <pc:sldLayoutChg chg="modTransition">
          <pc:chgData name="Peter Andreas Vingborg Brun" userId="953ffc8d-b17f-47b8-ace2-076d6cdea26c" providerId="ADAL" clId="{2FCE2AC8-03AB-4010-9593-4B6A3BE9261C}" dt="2020-08-19T05:12:02.217" v="3"/>
          <pc:sldLayoutMkLst>
            <pc:docMk/>
            <pc:sldMasterMk cId="0" sldId="2147483659"/>
            <pc:sldLayoutMk cId="0" sldId="2147483656"/>
          </pc:sldLayoutMkLst>
        </pc:sldLayoutChg>
        <pc:sldLayoutChg chg="modTransition">
          <pc:chgData name="Peter Andreas Vingborg Brun" userId="953ffc8d-b17f-47b8-ace2-076d6cdea26c" providerId="ADAL" clId="{2FCE2AC8-03AB-4010-9593-4B6A3BE9261C}" dt="2020-08-19T05:12:02.217" v="3"/>
          <pc:sldLayoutMkLst>
            <pc:docMk/>
            <pc:sldMasterMk cId="0" sldId="2147483659"/>
            <pc:sldLayoutMk cId="0" sldId="2147483657"/>
          </pc:sldLayoutMkLst>
        </pc:sldLayoutChg>
        <pc:sldLayoutChg chg="modTransition">
          <pc:chgData name="Peter Andreas Vingborg Brun" userId="953ffc8d-b17f-47b8-ace2-076d6cdea26c" providerId="ADAL" clId="{2FCE2AC8-03AB-4010-9593-4B6A3BE9261C}" dt="2020-08-19T05:12:02.217" v="3"/>
          <pc:sldLayoutMkLst>
            <pc:docMk/>
            <pc:sldMasterMk cId="0" sldId="2147483659"/>
            <pc:sldLayoutMk cId="0" sldId="2147483658"/>
          </pc:sldLayoutMkLst>
        </pc:sldLayoutChg>
      </pc:sldMasterChg>
    </pc:docChg>
  </pc:docChgLst>
  <pc:docChgLst>
    <pc:chgData name="Martin Freiberg" userId="S::mart887m@fjerritslev-gym.dk::b7b3a8c8-cb85-47e1-819d-c9f97b5d6989" providerId="AD" clId="Web-{B5BB66C9-5E88-FB39-31B5-DB4D7DFFAC67}"/>
    <pc:docChg chg="modSld">
      <pc:chgData name="Martin Freiberg" userId="S::mart887m@fjerritslev-gym.dk::b7b3a8c8-cb85-47e1-819d-c9f97b5d6989" providerId="AD" clId="Web-{B5BB66C9-5E88-FB39-31B5-DB4D7DFFAC67}" dt="2022-08-12T08:34:58.805" v="6" actId="14100"/>
      <pc:docMkLst>
        <pc:docMk/>
      </pc:docMkLst>
      <pc:sldChg chg="modSp">
        <pc:chgData name="Martin Freiberg" userId="S::mart887m@fjerritslev-gym.dk::b7b3a8c8-cb85-47e1-819d-c9f97b5d6989" providerId="AD" clId="Web-{B5BB66C9-5E88-FB39-31B5-DB4D7DFFAC67}" dt="2022-08-12T08:28:29.800" v="0" actId="1076"/>
        <pc:sldMkLst>
          <pc:docMk/>
          <pc:sldMk cId="0" sldId="257"/>
        </pc:sldMkLst>
        <pc:picChg chg="mod">
          <ac:chgData name="Martin Freiberg" userId="S::mart887m@fjerritslev-gym.dk::b7b3a8c8-cb85-47e1-819d-c9f97b5d6989" providerId="AD" clId="Web-{B5BB66C9-5E88-FB39-31B5-DB4D7DFFAC67}" dt="2022-08-12T08:28:29.800" v="0" actId="1076"/>
          <ac:picMkLst>
            <pc:docMk/>
            <pc:sldMk cId="0" sldId="257"/>
            <ac:picMk id="90" creationId="{00000000-0000-0000-0000-000000000000}"/>
          </ac:picMkLst>
        </pc:picChg>
      </pc:sldChg>
      <pc:sldChg chg="modSp">
        <pc:chgData name="Martin Freiberg" userId="S::mart887m@fjerritslev-gym.dk::b7b3a8c8-cb85-47e1-819d-c9f97b5d6989" providerId="AD" clId="Web-{B5BB66C9-5E88-FB39-31B5-DB4D7DFFAC67}" dt="2022-08-12T08:31:49.490" v="4" actId="1076"/>
        <pc:sldMkLst>
          <pc:docMk/>
          <pc:sldMk cId="0" sldId="262"/>
        </pc:sldMkLst>
        <pc:spChg chg="mod">
          <ac:chgData name="Martin Freiberg" userId="S::mart887m@fjerritslev-gym.dk::b7b3a8c8-cb85-47e1-819d-c9f97b5d6989" providerId="AD" clId="Web-{B5BB66C9-5E88-FB39-31B5-DB4D7DFFAC67}" dt="2022-08-12T08:31:47.271" v="3" actId="1076"/>
          <ac:spMkLst>
            <pc:docMk/>
            <pc:sldMk cId="0" sldId="262"/>
            <ac:spMk id="139" creationId="{00000000-0000-0000-0000-000000000000}"/>
          </ac:spMkLst>
        </pc:spChg>
        <pc:picChg chg="mod">
          <ac:chgData name="Martin Freiberg" userId="S::mart887m@fjerritslev-gym.dk::b7b3a8c8-cb85-47e1-819d-c9f97b5d6989" providerId="AD" clId="Web-{B5BB66C9-5E88-FB39-31B5-DB4D7DFFAC67}" dt="2022-08-12T08:31:49.490" v="4" actId="1076"/>
          <ac:picMkLst>
            <pc:docMk/>
            <pc:sldMk cId="0" sldId="262"/>
            <ac:picMk id="140" creationId="{00000000-0000-0000-0000-000000000000}"/>
          </ac:picMkLst>
        </pc:picChg>
      </pc:sldChg>
      <pc:sldChg chg="modSp">
        <pc:chgData name="Martin Freiberg" userId="S::mart887m@fjerritslev-gym.dk::b7b3a8c8-cb85-47e1-819d-c9f97b5d6989" providerId="AD" clId="Web-{B5BB66C9-5E88-FB39-31B5-DB4D7DFFAC67}" dt="2022-08-12T08:34:58.805" v="6" actId="14100"/>
        <pc:sldMkLst>
          <pc:docMk/>
          <pc:sldMk cId="0" sldId="267"/>
        </pc:sldMkLst>
        <pc:picChg chg="mod">
          <ac:chgData name="Martin Freiberg" userId="S::mart887m@fjerritslev-gym.dk::b7b3a8c8-cb85-47e1-819d-c9f97b5d6989" providerId="AD" clId="Web-{B5BB66C9-5E88-FB39-31B5-DB4D7DFFAC67}" dt="2022-08-12T08:34:58.805" v="6" actId="14100"/>
          <ac:picMkLst>
            <pc:docMk/>
            <pc:sldMk cId="0" sldId="267"/>
            <ac:picMk id="185" creationId="{00000000-0000-0000-0000-000000000000}"/>
          </ac:picMkLst>
        </pc:picChg>
      </pc:sldChg>
    </pc:docChg>
  </pc:docChgLst>
  <pc:docChgLst>
    <pc:chgData name="Peter Andreas Vingborg Brun" userId="953ffc8d-b17f-47b8-ace2-076d6cdea26c" providerId="ADAL" clId="{448D24FC-365D-4A2B-9FC9-FA0A25C3BF57}"/>
    <pc:docChg chg="modSld">
      <pc:chgData name="Peter Andreas Vingborg Brun" userId="953ffc8d-b17f-47b8-ace2-076d6cdea26c" providerId="ADAL" clId="{448D24FC-365D-4A2B-9FC9-FA0A25C3BF57}" dt="2021-08-16T17:44:30.057" v="0" actId="1076"/>
      <pc:docMkLst>
        <pc:docMk/>
      </pc:docMkLst>
      <pc:sldChg chg="modSp mod">
        <pc:chgData name="Peter Andreas Vingborg Brun" userId="953ffc8d-b17f-47b8-ace2-076d6cdea26c" providerId="ADAL" clId="{448D24FC-365D-4A2B-9FC9-FA0A25C3BF57}" dt="2021-08-16T17:44:30.057" v="0" actId="1076"/>
        <pc:sldMkLst>
          <pc:docMk/>
          <pc:sldMk cId="0" sldId="261"/>
        </pc:sldMkLst>
        <pc:picChg chg="mod">
          <ac:chgData name="Peter Andreas Vingborg Brun" userId="953ffc8d-b17f-47b8-ace2-076d6cdea26c" providerId="ADAL" clId="{448D24FC-365D-4A2B-9FC9-FA0A25C3BF57}" dt="2021-08-16T17:44:30.057" v="0" actId="1076"/>
          <ac:picMkLst>
            <pc:docMk/>
            <pc:sldMk cId="0" sldId="261"/>
            <ac:picMk id="13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58699cc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558699cc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"/>
    </mc:Choice>
    <mc:Fallback xmlns="">
      <p:transition spd="slow" advTm="5992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lodret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"/>
    </mc:Choice>
    <mc:Fallback xmlns="">
      <p:transition spd="slow" advTm="5992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ret titel og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"/>
    </mc:Choice>
    <mc:Fallback xmlns="">
      <p:transition spd="slow" advTm="5992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indholdsobjek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"/>
    </mc:Choice>
    <mc:Fallback xmlns="">
      <p:transition spd="slow" advTm="5992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snitsoverskrift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"/>
    </mc:Choice>
    <mc:Fallback xmlns="">
      <p:transition spd="slow" advTm="5992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dholdsobjekter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"/>
    </mc:Choice>
    <mc:Fallback xmlns="">
      <p:transition spd="slow" advTm="5992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"/>
    </mc:Choice>
    <mc:Fallback xmlns="">
      <p:transition spd="slow" advTm="5992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n tite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"/>
    </mc:Choice>
    <mc:Fallback xmlns="">
      <p:transition spd="slow" advTm="5992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"/>
    </mc:Choice>
    <mc:Fallback xmlns="">
      <p:transition spd="slow" advTm="5992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hold med billedteks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"/>
    </mc:Choice>
    <mc:Fallback xmlns="">
      <p:transition spd="slow" advTm="5992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lede med billedteks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"/>
    </mc:Choice>
    <mc:Fallback xmlns="">
      <p:transition spd="slow" advTm="5992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992"/>
    </mc:Choice>
    <mc:Fallback xmlns="">
      <p:transition spd="slow" advTm="5992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379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IDEGENERERING</a:t>
            </a:r>
            <a:br>
              <a:rPr lang="en-US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6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6"/>
    </mc:Choice>
    <mc:Fallback xmlns="">
      <p:transition spd="slow" advTm="54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2" descr="https://scontent.cdninstagram.com/t51.2885-15/s320x320/e15/11378704_1608325816120195_617054260_n.jpg?ig_cache_key=MTAxMTYyMDkzMTQ5NDY3NDgxMw%3D%3D.2"/>
          <p:cNvPicPr preferRelativeResize="0"/>
          <p:nvPr/>
        </p:nvPicPr>
        <p:blipFill rotWithShape="1">
          <a:blip r:embed="rId3">
            <a:alphaModFix/>
          </a:blip>
          <a:srcRect l="21173" r="11171" b="-1"/>
          <a:stretch/>
        </p:blipFill>
        <p:spPr>
          <a:xfrm>
            <a:off x="20" y="10"/>
            <a:ext cx="463971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/>
          <p:nvPr/>
        </p:nvSpPr>
        <p:spPr>
          <a:xfrm>
            <a:off x="4639733" y="0"/>
            <a:ext cx="755226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2"/>
          <p:cNvSpPr txBox="1"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MAD I FÅRUP SOMMERLAND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2"/>
          <p:cNvSpPr txBox="1">
            <a:spLocks noGrp="1"/>
          </p:cNvSpPr>
          <p:nvPr>
            <p:ph type="body" idx="1"/>
          </p:nvPr>
        </p:nvSpPr>
        <p:spPr>
          <a:xfrm>
            <a:off x="5069940" y="2322576"/>
            <a:ext cx="6172200" cy="3858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SPISEKAMMERET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RESTURANT OASEN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RESTURANT LOEN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HOTEL FÅRUP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FÅRUP GRILLEN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EGEN MADKURV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SKOVENS ØKOLOGISKE SPISESTED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HOTDOG-HYTTEN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GRILL-SELV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4"/>
    </mc:Choice>
    <mc:Fallback xmlns="">
      <p:transition spd="slow" advTm="544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" name="Google Shape;178;p23" descr="http://www.freizeitpark-welt.de/freizeitparks/farup_sommerland/fotos/2010/flagermusen07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5075" b="103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/>
          <p:nvPr/>
        </p:nvSpPr>
        <p:spPr>
          <a:xfrm>
            <a:off x="0" y="4752975"/>
            <a:ext cx="4610100" cy="132397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783336" y="4857750"/>
            <a:ext cx="3721989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FLAGERMUSEN</a:t>
            </a: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5"/>
    </mc:Choice>
    <mc:Fallback xmlns="">
      <p:transition spd="slow" advTm="540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793" y="-225380"/>
            <a:ext cx="12581030" cy="744828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/>
          <p:nvPr/>
        </p:nvSpPr>
        <p:spPr>
          <a:xfrm>
            <a:off x="0" y="4752975"/>
            <a:ext cx="4610100" cy="132397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783336" y="4857750"/>
            <a:ext cx="3721989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OVERNATNING</a:t>
            </a: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7"/>
    </mc:Choice>
    <mc:Fallback xmlns="">
      <p:transition spd="slow" advTm="559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25" descr="http://www.faarupsommerland.dk/media/1143/raevens-hule-2.jpg?center&amp;width=680&amp;height=448.8&amp;mode=crop&amp;quality=70&amp;format=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8704" b="60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/>
          <p:nvPr/>
        </p:nvSpPr>
        <p:spPr>
          <a:xfrm>
            <a:off x="0" y="4752975"/>
            <a:ext cx="4610100" cy="132397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5"/>
          <p:cNvSpPr txBox="1">
            <a:spLocks noGrp="1"/>
          </p:cNvSpPr>
          <p:nvPr>
            <p:ph type="title"/>
          </p:nvPr>
        </p:nvSpPr>
        <p:spPr>
          <a:xfrm>
            <a:off x="783336" y="4857750"/>
            <a:ext cx="3721989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RÆVENS HULE</a:t>
            </a: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2"/>
    </mc:Choice>
    <mc:Fallback xmlns="">
      <p:transition spd="slow" advTm="541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" name="Google Shape;201;p26" descr="http://www.faarupsommerland.dk/media/1151/rafting-6.jpg?center&amp;width=680&amp;height=448.8&amp;mode=crop&amp;quality=70&amp;format=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47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6"/>
          <p:cNvSpPr/>
          <p:nvPr/>
        </p:nvSpPr>
        <p:spPr>
          <a:xfrm>
            <a:off x="0" y="4752975"/>
            <a:ext cx="4610100" cy="132397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6"/>
          <p:cNvSpPr txBox="1">
            <a:spLocks noGrp="1"/>
          </p:cNvSpPr>
          <p:nvPr>
            <p:ph type="title"/>
          </p:nvPr>
        </p:nvSpPr>
        <p:spPr>
          <a:xfrm>
            <a:off x="783336" y="4857750"/>
            <a:ext cx="3721989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RIVER-RAFTING</a:t>
            </a: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9"/>
    </mc:Choice>
    <mc:Fallback xmlns="">
      <p:transition spd="slow" advTm="546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p27" descr="http://www.faarupsommerland.dk/media/1078/faarup-65.jpg?center&amp;width=680&amp;height=448.8&amp;mode=crop&amp;quality=70&amp;format=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1996" b="27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7"/>
          <p:cNvSpPr/>
          <p:nvPr/>
        </p:nvSpPr>
        <p:spPr>
          <a:xfrm>
            <a:off x="0" y="4752975"/>
            <a:ext cx="4610100" cy="132397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7"/>
          <p:cNvSpPr txBox="1">
            <a:spLocks noGrp="1"/>
          </p:cNvSpPr>
          <p:nvPr>
            <p:ph type="title"/>
          </p:nvPr>
        </p:nvSpPr>
        <p:spPr>
          <a:xfrm>
            <a:off x="783336" y="4857750"/>
            <a:ext cx="3721989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SKATTEJAGTEN</a:t>
            </a: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1"/>
    </mc:Choice>
    <mc:Fallback xmlns="">
      <p:transition spd="slow" advTm="541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550" y="0"/>
            <a:ext cx="100532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8"/>
          <p:cNvSpPr/>
          <p:nvPr/>
        </p:nvSpPr>
        <p:spPr>
          <a:xfrm>
            <a:off x="0" y="4752975"/>
            <a:ext cx="4610100" cy="132397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8"/>
          <p:cNvSpPr txBox="1">
            <a:spLocks noGrp="1"/>
          </p:cNvSpPr>
          <p:nvPr>
            <p:ph type="title"/>
          </p:nvPr>
        </p:nvSpPr>
        <p:spPr>
          <a:xfrm>
            <a:off x="783336" y="4857750"/>
            <a:ext cx="3721989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KORT OG PLANLÆGNING</a:t>
            </a: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2"/>
    </mc:Choice>
    <mc:Fallback xmlns="">
      <p:transition spd="slow" advTm="572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4" name="Google Shape;224;p29" descr="http://www.faarupsommerland.dk/media/1177/skovsuset-6.jpg?center&amp;width=680&amp;height=448.8&amp;mode=crop&amp;quality=70&amp;format=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1390" b="33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9"/>
          <p:cNvSpPr/>
          <p:nvPr/>
        </p:nvSpPr>
        <p:spPr>
          <a:xfrm>
            <a:off x="0" y="4775200"/>
            <a:ext cx="4838700" cy="1323975"/>
          </a:xfrm>
          <a:custGeom>
            <a:avLst/>
            <a:gdLst/>
            <a:ahLst/>
            <a:cxnLst/>
            <a:rect l="l" t="t" r="r" b="b"/>
            <a:pathLst>
              <a:path w="4838700" h="1323975" extrusionOk="0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6" name="Google Shape;226;p29"/>
          <p:cNvCxnSpPr/>
          <p:nvPr/>
        </p:nvCxnSpPr>
        <p:spPr>
          <a:xfrm rot="10800000" flipH="1">
            <a:off x="-1" y="48768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7" name="Google Shape;227;p29"/>
          <p:cNvCxnSpPr/>
          <p:nvPr/>
        </p:nvCxnSpPr>
        <p:spPr>
          <a:xfrm rot="10800000" flipH="1">
            <a:off x="-1" y="59690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8" name="Google Shape;228;p29"/>
          <p:cNvSpPr txBox="1">
            <a:spLocks noGrp="1"/>
          </p:cNvSpPr>
          <p:nvPr>
            <p:ph type="title"/>
          </p:nvPr>
        </p:nvSpPr>
        <p:spPr>
          <a:xfrm>
            <a:off x="1276350" y="4981575"/>
            <a:ext cx="3228976" cy="86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SKOVSUSET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2"/>
    </mc:Choice>
    <mc:Fallback xmlns="">
      <p:transition spd="slow" advTm="545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4" name="Google Shape;234;p30" descr="http://www.faarupsommerland.dk/media/1052/cykelbaade-5.jpg?center&amp;width=680&amp;height=448.8&amp;mode=crop&amp;quality=70&amp;format=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3550" b="12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0"/>
          <p:cNvSpPr/>
          <p:nvPr/>
        </p:nvSpPr>
        <p:spPr>
          <a:xfrm>
            <a:off x="0" y="4775200"/>
            <a:ext cx="4838700" cy="1323975"/>
          </a:xfrm>
          <a:custGeom>
            <a:avLst/>
            <a:gdLst/>
            <a:ahLst/>
            <a:cxnLst/>
            <a:rect l="l" t="t" r="r" b="b"/>
            <a:pathLst>
              <a:path w="4838700" h="1323975" extrusionOk="0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6" name="Google Shape;236;p30"/>
          <p:cNvCxnSpPr/>
          <p:nvPr/>
        </p:nvCxnSpPr>
        <p:spPr>
          <a:xfrm rot="10800000" flipH="1">
            <a:off x="-1" y="48768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7" name="Google Shape;237;p30"/>
          <p:cNvCxnSpPr/>
          <p:nvPr/>
        </p:nvCxnSpPr>
        <p:spPr>
          <a:xfrm rot="10800000" flipH="1">
            <a:off x="-1" y="59690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8" name="Google Shape;238;p30"/>
          <p:cNvSpPr txBox="1">
            <a:spLocks noGrp="1"/>
          </p:cNvSpPr>
          <p:nvPr>
            <p:ph type="title"/>
          </p:nvPr>
        </p:nvSpPr>
        <p:spPr>
          <a:xfrm>
            <a:off x="1276350" y="4981575"/>
            <a:ext cx="3228976" cy="86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VANDCYKLERNE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6"/>
    </mc:Choice>
    <mc:Fallback xmlns="">
      <p:transition spd="slow" advTm="558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4" name="Google Shape;244;p31" descr="http://www.faarupsommerland.dk/media/1205/waveswinger-4.jpg?center&amp;width=680&amp;height=448.8&amp;mode=crop&amp;quality=70&amp;format=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8142" b="66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1"/>
          <p:cNvSpPr/>
          <p:nvPr/>
        </p:nvSpPr>
        <p:spPr>
          <a:xfrm>
            <a:off x="0" y="4775200"/>
            <a:ext cx="4838700" cy="1323975"/>
          </a:xfrm>
          <a:custGeom>
            <a:avLst/>
            <a:gdLst/>
            <a:ahLst/>
            <a:cxnLst/>
            <a:rect l="l" t="t" r="r" b="b"/>
            <a:pathLst>
              <a:path w="4838700" h="1323975" extrusionOk="0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6" name="Google Shape;246;p31"/>
          <p:cNvCxnSpPr/>
          <p:nvPr/>
        </p:nvCxnSpPr>
        <p:spPr>
          <a:xfrm rot="10800000" flipH="1">
            <a:off x="-1" y="48768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7" name="Google Shape;247;p31"/>
          <p:cNvCxnSpPr/>
          <p:nvPr/>
        </p:nvCxnSpPr>
        <p:spPr>
          <a:xfrm rot="10800000" flipH="1">
            <a:off x="-1" y="59690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8" name="Google Shape;248;p31"/>
          <p:cNvSpPr txBox="1">
            <a:spLocks noGrp="1"/>
          </p:cNvSpPr>
          <p:nvPr>
            <p:ph type="title"/>
          </p:nvPr>
        </p:nvSpPr>
        <p:spPr>
          <a:xfrm>
            <a:off x="1276350" y="4981575"/>
            <a:ext cx="3228976" cy="86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WAVE-SWINGER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8"/>
    </mc:Choice>
    <mc:Fallback xmlns="">
      <p:transition spd="slow" advTm="543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4" descr="http://www.faarupsommerland.dk/media/1132/orkanen-7.jpg?center&amp;width=680&amp;height=448.8&amp;mode=crop&amp;quality=70&amp;format=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5308" b="9464"/>
          <a:stretch/>
        </p:blipFill>
        <p:spPr>
          <a:xfrm>
            <a:off x="21485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4"/>
          <p:cNvSpPr/>
          <p:nvPr/>
        </p:nvSpPr>
        <p:spPr>
          <a:xfrm>
            <a:off x="0" y="4775200"/>
            <a:ext cx="4838700" cy="1323975"/>
          </a:xfrm>
          <a:custGeom>
            <a:avLst/>
            <a:gdLst/>
            <a:ahLst/>
            <a:cxnLst/>
            <a:rect l="l" t="t" r="r" b="b"/>
            <a:pathLst>
              <a:path w="4838700" h="1323975" extrusionOk="0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Google Shape;92;p14"/>
          <p:cNvCxnSpPr/>
          <p:nvPr/>
        </p:nvCxnSpPr>
        <p:spPr>
          <a:xfrm rot="10800000" flipH="1">
            <a:off x="-1" y="48768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3" name="Google Shape;93;p14"/>
          <p:cNvCxnSpPr/>
          <p:nvPr/>
        </p:nvCxnSpPr>
        <p:spPr>
          <a:xfrm rot="10800000" flipH="1">
            <a:off x="-1" y="59690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1276350" y="4981575"/>
            <a:ext cx="3228976" cy="86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ORKANEN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8"/>
    </mc:Choice>
    <mc:Fallback xmlns="">
      <p:transition spd="slow" advTm="524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636" y="619900"/>
            <a:ext cx="8900725" cy="56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4"/>
          <p:cNvSpPr/>
          <p:nvPr/>
        </p:nvSpPr>
        <p:spPr>
          <a:xfrm>
            <a:off x="0" y="4775200"/>
            <a:ext cx="4838700" cy="1323975"/>
          </a:xfrm>
          <a:custGeom>
            <a:avLst/>
            <a:gdLst/>
            <a:ahLst/>
            <a:cxnLst/>
            <a:rect l="l" t="t" r="r" b="b"/>
            <a:pathLst>
              <a:path w="4838700" h="1323975" extrusionOk="0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5" name="Google Shape;275;p34"/>
          <p:cNvCxnSpPr/>
          <p:nvPr/>
        </p:nvCxnSpPr>
        <p:spPr>
          <a:xfrm rot="10800000" flipH="1">
            <a:off x="-1" y="48768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6" name="Google Shape;276;p34"/>
          <p:cNvCxnSpPr/>
          <p:nvPr/>
        </p:nvCxnSpPr>
        <p:spPr>
          <a:xfrm rot="10800000" flipH="1">
            <a:off x="-1" y="59690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113625" y="4994288"/>
            <a:ext cx="45642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ÅBNINGSTIDER OG PRISER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"/>
    </mc:Choice>
    <mc:Fallback xmlns="">
      <p:transition spd="slow" advTm="561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4" name="Google Shape;254;p32" descr="http://www.faarupsommerland.dk/media/1048/4d-bio-1.jpg?center&amp;width=680&amp;height=448.8&amp;mode=crop&amp;quality=70&amp;format=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569" b="132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/>
          <p:nvPr/>
        </p:nvSpPr>
        <p:spPr>
          <a:xfrm>
            <a:off x="0" y="4775200"/>
            <a:ext cx="4838700" cy="1323975"/>
          </a:xfrm>
          <a:custGeom>
            <a:avLst/>
            <a:gdLst/>
            <a:ahLst/>
            <a:cxnLst/>
            <a:rect l="l" t="t" r="r" b="b"/>
            <a:pathLst>
              <a:path w="4838700" h="1323975" extrusionOk="0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6" name="Google Shape;256;p32"/>
          <p:cNvCxnSpPr/>
          <p:nvPr/>
        </p:nvCxnSpPr>
        <p:spPr>
          <a:xfrm rot="10800000" flipH="1">
            <a:off x="-1" y="48768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7" name="Google Shape;257;p32"/>
          <p:cNvCxnSpPr/>
          <p:nvPr/>
        </p:nvCxnSpPr>
        <p:spPr>
          <a:xfrm rot="10800000" flipH="1">
            <a:off x="-1" y="59690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8" name="Google Shape;258;p32"/>
          <p:cNvSpPr txBox="1">
            <a:spLocks noGrp="1"/>
          </p:cNvSpPr>
          <p:nvPr>
            <p:ph type="title"/>
          </p:nvPr>
        </p:nvSpPr>
        <p:spPr>
          <a:xfrm>
            <a:off x="1276350" y="4981575"/>
            <a:ext cx="3228976" cy="86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4D-BIOGRAFEN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6"/>
    </mc:Choice>
    <mc:Fallback xmlns="">
      <p:transition spd="slow" advTm="556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33" descr="http://www.faarupsommerland.dk/media/1058/edderkoppen-1.jpg?center&amp;width=680&amp;height=0&amp;mode=crop&amp;quality=70&amp;format=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4597" b="8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3"/>
          <p:cNvSpPr/>
          <p:nvPr/>
        </p:nvSpPr>
        <p:spPr>
          <a:xfrm>
            <a:off x="0" y="4775200"/>
            <a:ext cx="4838700" cy="1323975"/>
          </a:xfrm>
          <a:custGeom>
            <a:avLst/>
            <a:gdLst/>
            <a:ahLst/>
            <a:cxnLst/>
            <a:rect l="l" t="t" r="r" b="b"/>
            <a:pathLst>
              <a:path w="4838700" h="1323975" extrusionOk="0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6" name="Google Shape;266;p33"/>
          <p:cNvCxnSpPr/>
          <p:nvPr/>
        </p:nvCxnSpPr>
        <p:spPr>
          <a:xfrm rot="10800000" flipH="1">
            <a:off x="-1" y="48768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7" name="Google Shape;267;p33"/>
          <p:cNvCxnSpPr/>
          <p:nvPr/>
        </p:nvCxnSpPr>
        <p:spPr>
          <a:xfrm rot="10800000" flipH="1">
            <a:off x="-1" y="59690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8" name="Google Shape;268;p33"/>
          <p:cNvSpPr txBox="1">
            <a:spLocks noGrp="1"/>
          </p:cNvSpPr>
          <p:nvPr>
            <p:ph type="title"/>
          </p:nvPr>
        </p:nvSpPr>
        <p:spPr>
          <a:xfrm>
            <a:off x="1276350" y="4981575"/>
            <a:ext cx="3228976" cy="86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EDDERKOPPEN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9"/>
    </mc:Choice>
    <mc:Fallback xmlns="">
      <p:transition spd="slow" advTm="539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128550"/>
            <a:ext cx="12192000" cy="660091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5"/>
          <p:cNvSpPr/>
          <p:nvPr/>
        </p:nvSpPr>
        <p:spPr>
          <a:xfrm>
            <a:off x="0" y="1200975"/>
            <a:ext cx="4838700" cy="1323975"/>
          </a:xfrm>
          <a:custGeom>
            <a:avLst/>
            <a:gdLst/>
            <a:ahLst/>
            <a:cxnLst/>
            <a:rect l="l" t="t" r="r" b="b"/>
            <a:pathLst>
              <a:path w="4838700" h="1323975" extrusionOk="0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4" name="Google Shape;284;p35"/>
          <p:cNvCxnSpPr/>
          <p:nvPr/>
        </p:nvCxnSpPr>
        <p:spPr>
          <a:xfrm rot="10800000" flipH="1">
            <a:off x="-1" y="1302450"/>
            <a:ext cx="4791600" cy="330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5" name="Google Shape;285;p35"/>
          <p:cNvCxnSpPr/>
          <p:nvPr/>
        </p:nvCxnSpPr>
        <p:spPr>
          <a:xfrm rot="10800000" flipH="1">
            <a:off x="-1" y="2394650"/>
            <a:ext cx="4791600" cy="330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897275" y="1407350"/>
            <a:ext cx="36081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KUNDETILFREDSHED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3"/>
    </mc:Choice>
    <mc:Fallback xmlns="">
      <p:transition spd="slow" advTm="552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2" name="Google Shape;292;p36" descr="https://i.ytimg.com/vi/Bwd4XZBMaxk/maxresdefault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6"/>
          <p:cNvSpPr/>
          <p:nvPr/>
        </p:nvSpPr>
        <p:spPr>
          <a:xfrm>
            <a:off x="0" y="4775200"/>
            <a:ext cx="4838700" cy="1323975"/>
          </a:xfrm>
          <a:custGeom>
            <a:avLst/>
            <a:gdLst/>
            <a:ahLst/>
            <a:cxnLst/>
            <a:rect l="l" t="t" r="r" b="b"/>
            <a:pathLst>
              <a:path w="4838700" h="1323975" extrusionOk="0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4" name="Google Shape;294;p36"/>
          <p:cNvCxnSpPr/>
          <p:nvPr/>
        </p:nvCxnSpPr>
        <p:spPr>
          <a:xfrm rot="10800000" flipH="1">
            <a:off x="-1" y="48768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5" name="Google Shape;295;p36"/>
          <p:cNvCxnSpPr/>
          <p:nvPr/>
        </p:nvCxnSpPr>
        <p:spPr>
          <a:xfrm rot="10800000" flipH="1">
            <a:off x="-1" y="59690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6" name="Google Shape;296;p36"/>
          <p:cNvSpPr txBox="1">
            <a:spLocks noGrp="1"/>
          </p:cNvSpPr>
          <p:nvPr>
            <p:ph type="title"/>
          </p:nvPr>
        </p:nvSpPr>
        <p:spPr>
          <a:xfrm>
            <a:off x="1276350" y="4981575"/>
            <a:ext cx="3228976" cy="86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TØNDERNE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7"/>
    </mc:Choice>
    <mc:Fallback xmlns="">
      <p:transition spd="slow" advTm="563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37175" y="-82726"/>
            <a:ext cx="15636600" cy="70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/>
          <p:nvPr/>
        </p:nvSpPr>
        <p:spPr>
          <a:xfrm>
            <a:off x="0" y="4775200"/>
            <a:ext cx="4838700" cy="1323975"/>
          </a:xfrm>
          <a:custGeom>
            <a:avLst/>
            <a:gdLst/>
            <a:ahLst/>
            <a:cxnLst/>
            <a:rect l="l" t="t" r="r" b="b"/>
            <a:pathLst>
              <a:path w="4838700" h="1323975" extrusionOk="0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" name="Google Shape;102;p15"/>
          <p:cNvCxnSpPr/>
          <p:nvPr/>
        </p:nvCxnSpPr>
        <p:spPr>
          <a:xfrm rot="10800000" flipH="1">
            <a:off x="-1" y="48768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103;p15"/>
          <p:cNvCxnSpPr/>
          <p:nvPr/>
        </p:nvCxnSpPr>
        <p:spPr>
          <a:xfrm rot="10800000" flipH="1">
            <a:off x="-1" y="59690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1276350" y="4981575"/>
            <a:ext cx="3228976" cy="86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MEDARBEJDERE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2"/>
    </mc:Choice>
    <mc:Fallback xmlns="">
      <p:transition spd="slow" advTm="53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1" cy="6865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/>
          <p:nvPr/>
        </p:nvSpPr>
        <p:spPr>
          <a:xfrm>
            <a:off x="0" y="4775200"/>
            <a:ext cx="4838700" cy="1323975"/>
          </a:xfrm>
          <a:custGeom>
            <a:avLst/>
            <a:gdLst/>
            <a:ahLst/>
            <a:cxnLst/>
            <a:rect l="l" t="t" r="r" b="b"/>
            <a:pathLst>
              <a:path w="4838700" h="1323975" extrusionOk="0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" name="Google Shape;112;p16"/>
          <p:cNvCxnSpPr/>
          <p:nvPr/>
        </p:nvCxnSpPr>
        <p:spPr>
          <a:xfrm rot="10800000" flipH="1">
            <a:off x="-1" y="4876675"/>
            <a:ext cx="4791600" cy="330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3" name="Google Shape;113;p16"/>
          <p:cNvCxnSpPr/>
          <p:nvPr/>
        </p:nvCxnSpPr>
        <p:spPr>
          <a:xfrm rot="10800000" flipH="1">
            <a:off x="-1" y="5968875"/>
            <a:ext cx="4791600" cy="330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1276350" y="4981575"/>
            <a:ext cx="32289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BESØGSTAL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2"/>
    </mc:Choice>
    <mc:Fallback xmlns="">
      <p:transition spd="slow" advTm="545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p17" descr="https://i.ytimg.com/vi/scNNfzi-02o/maxresdefault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/>
          <p:nvPr/>
        </p:nvSpPr>
        <p:spPr>
          <a:xfrm>
            <a:off x="0" y="4775200"/>
            <a:ext cx="4838700" cy="1323975"/>
          </a:xfrm>
          <a:custGeom>
            <a:avLst/>
            <a:gdLst/>
            <a:ahLst/>
            <a:cxnLst/>
            <a:rect l="l" t="t" r="r" b="b"/>
            <a:pathLst>
              <a:path w="4838700" h="1323975" extrusionOk="0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" name="Google Shape;122;p17"/>
          <p:cNvCxnSpPr/>
          <p:nvPr/>
        </p:nvCxnSpPr>
        <p:spPr>
          <a:xfrm rot="10800000" flipH="1">
            <a:off x="-1" y="48768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3" name="Google Shape;123;p17"/>
          <p:cNvCxnSpPr/>
          <p:nvPr/>
        </p:nvCxnSpPr>
        <p:spPr>
          <a:xfrm rot="10800000" flipH="1">
            <a:off x="-1" y="59690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276350" y="4981575"/>
            <a:ext cx="3228976" cy="86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SKYDEBANEN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3"/>
    </mc:Choice>
    <mc:Fallback xmlns="">
      <p:transition spd="slow" advTm="560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18" descr="https://i.ytimg.com/vi/sDnSsrUwcpM/maxresdefault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" y="-5465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/>
          <p:nvPr/>
        </p:nvSpPr>
        <p:spPr>
          <a:xfrm>
            <a:off x="0" y="4775200"/>
            <a:ext cx="4838700" cy="1323975"/>
          </a:xfrm>
          <a:custGeom>
            <a:avLst/>
            <a:gdLst/>
            <a:ahLst/>
            <a:cxnLst/>
            <a:rect l="l" t="t" r="r" b="b"/>
            <a:pathLst>
              <a:path w="4838700" h="1323975" extrusionOk="0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p18"/>
          <p:cNvCxnSpPr/>
          <p:nvPr/>
        </p:nvCxnSpPr>
        <p:spPr>
          <a:xfrm rot="10800000" flipH="1">
            <a:off x="-1" y="48768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3" name="Google Shape;133;p18"/>
          <p:cNvCxnSpPr/>
          <p:nvPr/>
        </p:nvCxnSpPr>
        <p:spPr>
          <a:xfrm rot="10800000" flipH="1">
            <a:off x="-1" y="59690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4" name="Google Shape;134;p18"/>
          <p:cNvSpPr txBox="1">
            <a:spLocks noGrp="1"/>
          </p:cNvSpPr>
          <p:nvPr>
            <p:ph type="title"/>
          </p:nvPr>
        </p:nvSpPr>
        <p:spPr>
          <a:xfrm>
            <a:off x="1276350" y="4981575"/>
            <a:ext cx="3228976" cy="86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VULKANEN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2"/>
    </mc:Choice>
    <mc:Fallback xmlns="">
      <p:transition spd="slow" advTm="51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" name="Google Shape;140;p19" descr="https://upload.wikimedia.org/wikipedia/commons/5/57/Gerstlauer_Launch_Coaster_Lynet01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9715" b="52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/>
          <p:nvPr/>
        </p:nvSpPr>
        <p:spPr>
          <a:xfrm>
            <a:off x="0" y="4775200"/>
            <a:ext cx="4838700" cy="1323975"/>
          </a:xfrm>
          <a:custGeom>
            <a:avLst/>
            <a:gdLst/>
            <a:ahLst/>
            <a:cxnLst/>
            <a:rect l="l" t="t" r="r" b="b"/>
            <a:pathLst>
              <a:path w="4838700" h="1323975" extrusionOk="0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2" name="Google Shape;142;p19"/>
          <p:cNvCxnSpPr/>
          <p:nvPr/>
        </p:nvCxnSpPr>
        <p:spPr>
          <a:xfrm rot="10800000" flipH="1">
            <a:off x="-1" y="48768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3" name="Google Shape;143;p19"/>
          <p:cNvCxnSpPr/>
          <p:nvPr/>
        </p:nvCxnSpPr>
        <p:spPr>
          <a:xfrm rot="10800000" flipH="1">
            <a:off x="-1" y="59690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1276350" y="4981575"/>
            <a:ext cx="3228976" cy="86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LYNET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9"/>
    </mc:Choice>
    <mc:Fallback xmlns="">
      <p:transition spd="slow" advTm="573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20" descr="http://www.juniorbusiness.dk/wp-content/uploads/167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5464" b="102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/>
          <p:nvPr/>
        </p:nvSpPr>
        <p:spPr>
          <a:xfrm>
            <a:off x="0" y="4775200"/>
            <a:ext cx="4838700" cy="1323975"/>
          </a:xfrm>
          <a:custGeom>
            <a:avLst/>
            <a:gdLst/>
            <a:ahLst/>
            <a:cxnLst/>
            <a:rect l="l" t="t" r="r" b="b"/>
            <a:pathLst>
              <a:path w="4838700" h="1323975" extrusionOk="0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2" name="Google Shape;152;p20"/>
          <p:cNvCxnSpPr/>
          <p:nvPr/>
        </p:nvCxnSpPr>
        <p:spPr>
          <a:xfrm rot="10800000" flipH="1">
            <a:off x="-1" y="48768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3" name="Google Shape;153;p20"/>
          <p:cNvCxnSpPr/>
          <p:nvPr/>
        </p:nvCxnSpPr>
        <p:spPr>
          <a:xfrm rot="10800000" flipH="1">
            <a:off x="-1" y="59690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4" name="Google Shape;154;p20"/>
          <p:cNvSpPr txBox="1">
            <a:spLocks noGrp="1"/>
          </p:cNvSpPr>
          <p:nvPr>
            <p:ph type="title"/>
          </p:nvPr>
        </p:nvSpPr>
        <p:spPr>
          <a:xfrm>
            <a:off x="1276350" y="4981575"/>
            <a:ext cx="3228976" cy="86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TRÆSTAMMERNE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7"/>
    </mc:Choice>
    <mc:Fallback xmlns="">
      <p:transition spd="slow" advTm="562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2175" y="0"/>
            <a:ext cx="8619825" cy="63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/>
          <p:nvPr/>
        </p:nvSpPr>
        <p:spPr>
          <a:xfrm>
            <a:off x="0" y="4775200"/>
            <a:ext cx="4838700" cy="1323975"/>
          </a:xfrm>
          <a:custGeom>
            <a:avLst/>
            <a:gdLst/>
            <a:ahLst/>
            <a:cxnLst/>
            <a:rect l="l" t="t" r="r" b="b"/>
            <a:pathLst>
              <a:path w="4838700" h="1323975" extrusionOk="0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" name="Google Shape;162;p21"/>
          <p:cNvCxnSpPr/>
          <p:nvPr/>
        </p:nvCxnSpPr>
        <p:spPr>
          <a:xfrm rot="10800000" flipH="1">
            <a:off x="-1" y="48768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3" name="Google Shape;163;p21"/>
          <p:cNvCxnSpPr/>
          <p:nvPr/>
        </p:nvCxnSpPr>
        <p:spPr>
          <a:xfrm rot="10800000" flipH="1">
            <a:off x="-1" y="5969000"/>
            <a:ext cx="4791456" cy="317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1276350" y="4981575"/>
            <a:ext cx="3228976" cy="86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BRANDING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3"/>
    </mc:Choice>
    <mc:Fallback xmlns="">
      <p:transition spd="slow" advTm="5373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49</Words>
  <Application>Microsoft Office PowerPoint</Application>
  <PresentationFormat>Widescreen</PresentationFormat>
  <Paragraphs>33</Paragraphs>
  <Slides>24</Slides>
  <Notes>24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25" baseType="lpstr">
      <vt:lpstr>Office-tema</vt:lpstr>
      <vt:lpstr>IDEGENERERING </vt:lpstr>
      <vt:lpstr>ORKANEN</vt:lpstr>
      <vt:lpstr>MEDARBEJDERE</vt:lpstr>
      <vt:lpstr>BESØGSTAL</vt:lpstr>
      <vt:lpstr>SKYDEBANEN</vt:lpstr>
      <vt:lpstr>VULKANEN</vt:lpstr>
      <vt:lpstr>LYNET</vt:lpstr>
      <vt:lpstr>TRÆSTAMMERNE</vt:lpstr>
      <vt:lpstr>BRANDING</vt:lpstr>
      <vt:lpstr>MAD I FÅRUP SOMMERLAND</vt:lpstr>
      <vt:lpstr>FLAGERMUSEN</vt:lpstr>
      <vt:lpstr>OVERNATNING</vt:lpstr>
      <vt:lpstr>RÆVENS HULE</vt:lpstr>
      <vt:lpstr>RIVER-RAFTING</vt:lpstr>
      <vt:lpstr>SKATTEJAGTEN</vt:lpstr>
      <vt:lpstr>KORT OG PLANLÆGNING</vt:lpstr>
      <vt:lpstr>SKOVSUSET</vt:lpstr>
      <vt:lpstr>VANDCYKLERNE</vt:lpstr>
      <vt:lpstr>WAVE-SWINGER</vt:lpstr>
      <vt:lpstr>ÅBNINGSTIDER OG PRISER</vt:lpstr>
      <vt:lpstr>4D-BIOGRAFEN</vt:lpstr>
      <vt:lpstr>EDDERKOPPEN</vt:lpstr>
      <vt:lpstr>KUNDETILFREDSHED</vt:lpstr>
      <vt:lpstr>TØNDERNE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IDEGENERERING</dc:title>
  <dc:creator>Peter Brun</dc:creator>
  <cp:lastModifiedBy>Peter Andreas Vingborg Brun</cp:lastModifiedBy>
  <cp:revision>8</cp:revision>
  <dcterms:modified xsi:type="dcterms:W3CDTF">2022-08-12T08:35:04Z</dcterms:modified>
</cp:coreProperties>
</file>