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6-4416-B5F0-448A6F11EE0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6-4416-B5F0-448A6F11EE0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6-4416-B5F0-448A6F11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6657504"/>
        <c:axId val="936645984"/>
      </c:barChart>
      <c:catAx>
        <c:axId val="9366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6645984"/>
        <c:crosses val="autoZero"/>
        <c:auto val="1"/>
        <c:lblAlgn val="ctr"/>
        <c:lblOffset val="100"/>
        <c:noMultiLvlLbl val="0"/>
      </c:catAx>
      <c:valAx>
        <c:axId val="9366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66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8B1C5-131F-E3E1-059C-25A81DD8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A48C35-4EF9-0AF6-D666-9FB86203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DEDBA1-9273-35BA-8DC2-7AF7F835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955D89-8E9E-6721-7450-40DC90C9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F4AA6E-3732-94A2-99F0-43FB4C60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86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CAB86-53DA-890E-BF01-F897A60D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A66246-C7B1-BDF3-A5FC-E9831981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66511A-7B28-BD74-50E8-F10A7FA2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D4064E-71A3-E578-D870-ABE6321A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8AB673-3EC7-A4CE-F834-E4B1D11C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94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1E712CF-B0C7-4FBC-07B4-37A5B6EC1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900714-0654-E7A5-2E7D-3A80E99A8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3CC1A8-7B53-0893-C0CB-7C9B7EAD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AB2705-DF92-5EF1-23AC-4FC34DDB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7134E1-A760-0567-42E8-B558C108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93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C3C4E-EE46-FAB6-EDCB-09868FFC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CAE843-12E0-A736-0066-58568434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780E8D-E80A-2307-36DC-E800AAE6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1127F3-D6DA-9D3D-989F-F19D9AC8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968426-8543-2934-51C6-13CF3F44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1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6A6F2-B419-D67A-691B-C168772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3B8A7E9-6027-968D-CAC2-0E399CF0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95B1-C270-49D6-ED55-C6A94F2D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EF27B5-A6DD-1D04-F0D6-CCD87194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691106-1069-541C-D654-99874946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5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6ECB5-1D67-153B-8016-E15EB17F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2CBF83-5091-6D59-2B61-A17431D91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C757DA-B03D-EE77-B3DE-1FA03064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D5CF32-0535-3CC6-D655-01A9ADF7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F52268-8ED5-AF31-2750-A2EE04E8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F53D37-0B1C-AB10-A6B4-562C7E77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4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6C60D-9459-34F8-149A-13159C02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A42E47-54FD-416F-BCCC-EDF3586A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EEAD90-BADB-C43B-3EDD-683EE2FBC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A1C9F2-4075-9322-6C17-F0EA87F3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9D866B1-7015-A295-F6E2-A93D1ACC5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EAF665-1DF3-F48D-9568-AE42EF60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0878B15-5E13-96C9-13AC-351135C6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855A11B-05AC-2190-8220-F4A1E97E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002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C6D27-E0E8-C19F-C417-2B777550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45696E-6A3D-26CA-50E5-92428457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883B91B-88AB-48B1-BEA4-B066C361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F67ABF-61B8-B75A-11F4-5B9A968D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64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B4B95EA-AD72-0425-1627-80587A78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17DA002-C96C-BEAC-F98B-21D53A09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882368-2C4F-6C3F-14CE-0B2E8276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3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DD652-B4B0-C07E-8E57-DB266739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361E96-4DC7-0927-0009-7E423C273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88EAEB-8C17-2E56-3808-1CD0338D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41ECB2-2542-8683-C8A5-6334BFE9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BAAAA7-C73C-689A-9586-9E0EFC9F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FA803F-FD8C-A456-1DB4-E43D1E4B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25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B10AF-03CF-C6E4-ED70-B70A7732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57CA917-FCEC-FA11-A35D-B4C12BA3D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731B1E-A46C-99AD-49CD-D140DC83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EC803B-6D41-3FB0-B111-EB7F3D6B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DA3433-A59F-1BED-AC10-C42EB65E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851F67-14F9-CB3F-81EC-48B1BEAE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012C91B-767F-3151-BD85-961AA1FF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2EF414-BB4C-DDE4-B845-9B9156352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55BA4E-60E1-9BDF-28BE-CCEFBB8E8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A3DF-66FD-465F-A2A7-FCA896FAB13F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4149ED-5E1B-501C-59EB-E010BE80F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F6C2BA-82DC-0555-A48F-60C4E2D02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4F1F-3E52-4433-86D3-AF27EAE96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91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B6D95-D2C1-876A-DB23-E17104B6C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>
                <a:latin typeface="Raleway" pitchFamily="2" charset="0"/>
              </a:rPr>
              <a:t>Problemformulering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8EE6F6B-8A5E-EB2F-5FFC-EB002C04A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latin typeface="Raleway" pitchFamily="2" charset="0"/>
              </a:rPr>
              <a:t>Navne</a:t>
            </a:r>
          </a:p>
        </p:txBody>
      </p:sp>
    </p:spTree>
    <p:extLst>
      <p:ext uri="{BB962C8B-B14F-4D97-AF65-F5344CB8AC3E}">
        <p14:creationId xmlns:p14="http://schemas.microsoft.com/office/powerpoint/2010/main" val="90585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C5DDC-5405-6F17-6E0A-0DB1D67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Raleway" pitchFamily="2" charset="0"/>
              </a:rPr>
              <a:t>Den videnskabelige basismodel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2CFCC7-11D9-F607-75C6-22E0035C5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Raleway" pitchFamily="2" charset="0"/>
              <a:buChar char="-"/>
            </a:pPr>
            <a:r>
              <a:rPr lang="da-DK" sz="2400" dirty="0" err="1">
                <a:latin typeface="Raleway" pitchFamily="2" charset="0"/>
              </a:rPr>
              <a:t>Lorem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ipsum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dolor</a:t>
            </a:r>
            <a:r>
              <a:rPr lang="da-DK" sz="2400" dirty="0">
                <a:latin typeface="Raleway" pitchFamily="2" charset="0"/>
              </a:rPr>
              <a:t> sit </a:t>
            </a:r>
            <a:r>
              <a:rPr lang="da-DK" sz="2400" dirty="0" err="1">
                <a:latin typeface="Raleway" pitchFamily="2" charset="0"/>
              </a:rPr>
              <a:t>amet</a:t>
            </a:r>
            <a:r>
              <a:rPr lang="da-DK" sz="2400" dirty="0">
                <a:latin typeface="Raleway" pitchFamily="2" charset="0"/>
              </a:rPr>
              <a:t>, </a:t>
            </a:r>
            <a:r>
              <a:rPr lang="da-DK" sz="2400" dirty="0" err="1">
                <a:latin typeface="Raleway" pitchFamily="2" charset="0"/>
              </a:rPr>
              <a:t>consectetur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adipiscing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elit</a:t>
            </a:r>
            <a:r>
              <a:rPr lang="da-DK" sz="2400" dirty="0">
                <a:latin typeface="Raleway" pitchFamily="2" charset="0"/>
              </a:rPr>
              <a:t>.</a:t>
            </a:r>
          </a:p>
          <a:p>
            <a:pPr>
              <a:buFont typeface="Raleway" pitchFamily="2" charset="0"/>
              <a:buChar char="-"/>
            </a:pPr>
            <a:r>
              <a:rPr lang="da-DK" sz="2400" dirty="0" err="1">
                <a:latin typeface="Raleway" pitchFamily="2" charset="0"/>
              </a:rPr>
              <a:t>Sed</a:t>
            </a:r>
            <a:r>
              <a:rPr lang="da-DK" sz="2400" dirty="0">
                <a:latin typeface="Raleway" pitchFamily="2" charset="0"/>
              </a:rPr>
              <a:t> do </a:t>
            </a:r>
            <a:r>
              <a:rPr lang="da-DK" sz="2400" dirty="0" err="1">
                <a:latin typeface="Raleway" pitchFamily="2" charset="0"/>
              </a:rPr>
              <a:t>eiusmod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tempor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incididunt</a:t>
            </a:r>
            <a:r>
              <a:rPr lang="da-DK" sz="2400" dirty="0">
                <a:latin typeface="Raleway" pitchFamily="2" charset="0"/>
              </a:rPr>
              <a:t> ut </a:t>
            </a:r>
            <a:r>
              <a:rPr lang="da-DK" sz="2400" dirty="0" err="1">
                <a:latin typeface="Raleway" pitchFamily="2" charset="0"/>
              </a:rPr>
              <a:t>labore</a:t>
            </a:r>
            <a:r>
              <a:rPr lang="da-DK" sz="2400" dirty="0">
                <a:latin typeface="Raleway" pitchFamily="2" charset="0"/>
              </a:rPr>
              <a:t> et </a:t>
            </a:r>
            <a:r>
              <a:rPr lang="da-DK" sz="2400" dirty="0" err="1">
                <a:latin typeface="Raleway" pitchFamily="2" charset="0"/>
              </a:rPr>
              <a:t>dolore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magna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aliqua</a:t>
            </a:r>
            <a:r>
              <a:rPr lang="da-DK" sz="2400" dirty="0">
                <a:latin typeface="Raleway" pitchFamily="2" charset="0"/>
              </a:rPr>
              <a:t>. </a:t>
            </a:r>
          </a:p>
          <a:p>
            <a:pPr>
              <a:buFont typeface="Raleway" pitchFamily="2" charset="0"/>
              <a:buChar char="-"/>
            </a:pPr>
            <a:r>
              <a:rPr lang="da-DK" sz="2400" dirty="0">
                <a:latin typeface="Raleway" pitchFamily="2" charset="0"/>
              </a:rPr>
              <a:t>Ut </a:t>
            </a:r>
            <a:r>
              <a:rPr lang="da-DK" sz="2400" dirty="0" err="1">
                <a:latin typeface="Raleway" pitchFamily="2" charset="0"/>
              </a:rPr>
              <a:t>enim</a:t>
            </a:r>
            <a:r>
              <a:rPr lang="da-DK" sz="2400" dirty="0">
                <a:latin typeface="Raleway" pitchFamily="2" charset="0"/>
              </a:rPr>
              <a:t> ad </a:t>
            </a:r>
            <a:r>
              <a:rPr lang="da-DK" sz="2400" dirty="0" err="1">
                <a:latin typeface="Raleway" pitchFamily="2" charset="0"/>
              </a:rPr>
              <a:t>minim</a:t>
            </a:r>
            <a:r>
              <a:rPr lang="da-DK" sz="2400" dirty="0">
                <a:latin typeface="Raleway" pitchFamily="2" charset="0"/>
              </a:rPr>
              <a:t> </a:t>
            </a:r>
            <a:r>
              <a:rPr lang="da-DK" sz="2400" dirty="0" err="1">
                <a:latin typeface="Raleway" pitchFamily="2" charset="0"/>
              </a:rPr>
              <a:t>veniam</a:t>
            </a:r>
            <a:endParaRPr lang="da-DK" sz="2400" dirty="0">
              <a:latin typeface="Raleway" pitchFamily="2" charset="0"/>
            </a:endParaRPr>
          </a:p>
        </p:txBody>
      </p:sp>
      <p:pic>
        <p:nvPicPr>
          <p:cNvPr id="6" name="Pladsholder til indhold 5" descr="Et billede, der indeholder tekst, skærmbillede, Font/skrifttype, visitkort&#10;&#10;Automatisk genereret beskrivelse">
            <a:extLst>
              <a:ext uri="{FF2B5EF4-FFF2-40B4-BE49-F238E27FC236}">
                <a16:creationId xmlns:a16="http://schemas.microsoft.com/office/drawing/2014/main" id="{CA9F42F4-289D-5349-7D7F-85A1743FF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499935"/>
          </a:xfrm>
        </p:spPr>
      </p:pic>
    </p:spTree>
    <p:extLst>
      <p:ext uri="{BB962C8B-B14F-4D97-AF65-F5344CB8AC3E}">
        <p14:creationId xmlns:p14="http://schemas.microsoft.com/office/powerpoint/2010/main" val="133728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C5DDC-5405-6F17-6E0A-0DB1D67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Raleway" pitchFamily="2" charset="0"/>
              </a:rPr>
              <a:t>Hvad er vores 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2CFCC7-11D9-F607-75C6-22E0035C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Problemformulering:</a:t>
            </a:r>
          </a:p>
          <a:p>
            <a:pPr marL="0" indent="0" algn="ctr">
              <a:buNone/>
            </a:pPr>
            <a:r>
              <a:rPr lang="da-DK" sz="3200" i="1" dirty="0">
                <a:latin typeface="Raleway" pitchFamily="2" charset="0"/>
              </a:rPr>
              <a:t>”</a:t>
            </a:r>
            <a:r>
              <a:rPr lang="da-DK" sz="3200" i="1" dirty="0" err="1">
                <a:latin typeface="Raleway" pitchFamily="2" charset="0"/>
              </a:rPr>
              <a:t>Hv</a:t>
            </a:r>
            <a:r>
              <a:rPr lang="da-DK" sz="3200" i="1" dirty="0">
                <a:latin typeface="Raleway" pitchFamily="2" charset="0"/>
              </a:rPr>
              <a:t>.. </a:t>
            </a:r>
            <a:r>
              <a:rPr lang="da-DK" sz="3200" i="1" dirty="0" err="1">
                <a:latin typeface="Raleway" pitchFamily="2" charset="0"/>
              </a:rPr>
              <a:t>ipsum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dolor</a:t>
            </a:r>
            <a:r>
              <a:rPr lang="da-DK" sz="3200" i="1" dirty="0">
                <a:latin typeface="Raleway" pitchFamily="2" charset="0"/>
              </a:rPr>
              <a:t> sit </a:t>
            </a:r>
            <a:r>
              <a:rPr lang="da-DK" sz="3200" i="1" dirty="0" err="1">
                <a:latin typeface="Raleway" pitchFamily="2" charset="0"/>
              </a:rPr>
              <a:t>amet</a:t>
            </a:r>
            <a:r>
              <a:rPr lang="da-DK" sz="3200" i="1" dirty="0">
                <a:latin typeface="Raleway" pitchFamily="2" charset="0"/>
              </a:rPr>
              <a:t>, </a:t>
            </a:r>
            <a:r>
              <a:rPr lang="da-DK" sz="3200" i="1" dirty="0" err="1">
                <a:latin typeface="Raleway" pitchFamily="2" charset="0"/>
              </a:rPr>
              <a:t>consectetur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adipiscing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elit</a:t>
            </a:r>
            <a:r>
              <a:rPr lang="da-DK" sz="3200" i="1" dirty="0">
                <a:latin typeface="Raleway" pitchFamily="2" charset="0"/>
              </a:rPr>
              <a:t>, </a:t>
            </a:r>
            <a:r>
              <a:rPr lang="da-DK" sz="3200" i="1" dirty="0" err="1">
                <a:latin typeface="Raleway" pitchFamily="2" charset="0"/>
              </a:rPr>
              <a:t>sed</a:t>
            </a:r>
            <a:r>
              <a:rPr lang="da-DK" sz="3200" i="1" dirty="0">
                <a:latin typeface="Raleway" pitchFamily="2" charset="0"/>
              </a:rPr>
              <a:t> do </a:t>
            </a:r>
            <a:r>
              <a:rPr lang="da-DK" sz="3200" i="1" dirty="0" err="1">
                <a:latin typeface="Raleway" pitchFamily="2" charset="0"/>
              </a:rPr>
              <a:t>eiusmod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tempor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incididunt</a:t>
            </a:r>
            <a:r>
              <a:rPr lang="da-DK" sz="3200" i="1" dirty="0">
                <a:latin typeface="Raleway" pitchFamily="2" charset="0"/>
              </a:rPr>
              <a:t> ut </a:t>
            </a:r>
            <a:r>
              <a:rPr lang="da-DK" sz="3200" i="1" dirty="0" err="1">
                <a:latin typeface="Raleway" pitchFamily="2" charset="0"/>
              </a:rPr>
              <a:t>labore</a:t>
            </a:r>
            <a:r>
              <a:rPr lang="da-DK" sz="3200" i="1" dirty="0">
                <a:latin typeface="Raleway" pitchFamily="2" charset="0"/>
              </a:rPr>
              <a:t> et </a:t>
            </a:r>
            <a:r>
              <a:rPr lang="da-DK" sz="3200" i="1" dirty="0" err="1">
                <a:latin typeface="Raleway" pitchFamily="2" charset="0"/>
              </a:rPr>
              <a:t>dolore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magna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aliqua</a:t>
            </a:r>
            <a:r>
              <a:rPr lang="da-DK" sz="3200" i="1" dirty="0">
                <a:latin typeface="Raleway" pitchFamily="2" charset="0"/>
              </a:rPr>
              <a:t>. Ut </a:t>
            </a:r>
            <a:r>
              <a:rPr lang="da-DK" sz="3200" i="1" dirty="0" err="1">
                <a:latin typeface="Raleway" pitchFamily="2" charset="0"/>
              </a:rPr>
              <a:t>enim</a:t>
            </a:r>
            <a:r>
              <a:rPr lang="da-DK" sz="3200" i="1" dirty="0">
                <a:latin typeface="Raleway" pitchFamily="2" charset="0"/>
              </a:rPr>
              <a:t> ad </a:t>
            </a:r>
            <a:r>
              <a:rPr lang="da-DK" sz="3200" i="1" dirty="0" err="1">
                <a:latin typeface="Raleway" pitchFamily="2" charset="0"/>
              </a:rPr>
              <a:t>minim</a:t>
            </a:r>
            <a:r>
              <a:rPr lang="da-DK" sz="3200" i="1" dirty="0">
                <a:latin typeface="Raleway" pitchFamily="2" charset="0"/>
              </a:rPr>
              <a:t> </a:t>
            </a:r>
            <a:r>
              <a:rPr lang="da-DK" sz="3200" i="1" dirty="0" err="1">
                <a:latin typeface="Raleway" pitchFamily="2" charset="0"/>
              </a:rPr>
              <a:t>veniam</a:t>
            </a:r>
            <a:r>
              <a:rPr lang="da-DK" sz="3200" i="1" dirty="0">
                <a:latin typeface="Raleway" pitchFamily="2" charset="0"/>
              </a:rPr>
              <a:t>?”</a:t>
            </a:r>
          </a:p>
          <a:p>
            <a:pPr marL="0" indent="0" algn="ctr">
              <a:buNone/>
            </a:pPr>
            <a:endParaRPr lang="da-DK" sz="3200" dirty="0">
              <a:latin typeface="Raleway" pitchFamily="2" charset="0"/>
            </a:endParaRPr>
          </a:p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Underspørgsmål:</a:t>
            </a:r>
          </a:p>
          <a:p>
            <a:pPr marL="742950" indent="-742950">
              <a:buFont typeface="+mj-lt"/>
              <a:buAutoNum type="arabicPeriod"/>
            </a:pPr>
            <a:r>
              <a:rPr lang="da-DK" dirty="0" err="1">
                <a:latin typeface="Raleway" pitchFamily="2" charset="0"/>
              </a:rPr>
              <a:t>Lorem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ipsum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sit </a:t>
            </a:r>
            <a:r>
              <a:rPr lang="da-DK" dirty="0" err="1">
                <a:latin typeface="Raleway" pitchFamily="2" charset="0"/>
              </a:rPr>
              <a:t>amet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consectetur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adipiscing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elit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sed</a:t>
            </a:r>
            <a:r>
              <a:rPr lang="da-DK" dirty="0">
                <a:latin typeface="Raleway" pitchFamily="2" charset="0"/>
              </a:rPr>
              <a:t> do </a:t>
            </a:r>
            <a:r>
              <a:rPr lang="da-DK" dirty="0" err="1">
                <a:latin typeface="Raleway" pitchFamily="2" charset="0"/>
              </a:rPr>
              <a:t>eiusmod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tempor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incididunt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labore</a:t>
            </a:r>
            <a:r>
              <a:rPr lang="da-DK" dirty="0">
                <a:latin typeface="Raleway" pitchFamily="2" charset="0"/>
              </a:rPr>
              <a:t> et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magna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aliqua</a:t>
            </a:r>
            <a:endParaRPr lang="da-DK" dirty="0">
              <a:latin typeface="Raleway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da-DK" dirty="0">
                <a:latin typeface="Raleway" pitchFamily="2" charset="0"/>
              </a:rPr>
              <a:t>Ut </a:t>
            </a:r>
            <a:r>
              <a:rPr lang="da-DK" dirty="0" err="1">
                <a:latin typeface="Raleway" pitchFamily="2" charset="0"/>
              </a:rPr>
              <a:t>enim</a:t>
            </a:r>
            <a:r>
              <a:rPr lang="da-DK" dirty="0">
                <a:latin typeface="Raleway" pitchFamily="2" charset="0"/>
              </a:rPr>
              <a:t> ad </a:t>
            </a:r>
            <a:r>
              <a:rPr lang="da-DK" dirty="0" err="1">
                <a:latin typeface="Raleway" pitchFamily="2" charset="0"/>
              </a:rPr>
              <a:t>minim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veniam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quis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nostrud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exercitation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ullamco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laboris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nisi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aliquip</a:t>
            </a:r>
            <a:r>
              <a:rPr lang="da-DK" dirty="0">
                <a:latin typeface="Raleway" pitchFamily="2" charset="0"/>
              </a:rPr>
              <a:t> ex ea </a:t>
            </a:r>
            <a:r>
              <a:rPr lang="da-DK" dirty="0" err="1">
                <a:latin typeface="Raleway" pitchFamily="2" charset="0"/>
              </a:rPr>
              <a:t>commodo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consequat</a:t>
            </a:r>
            <a:endParaRPr lang="da-DK" dirty="0">
              <a:latin typeface="Raleway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da-DK" dirty="0" err="1">
                <a:latin typeface="Raleway" pitchFamily="2" charset="0"/>
              </a:rPr>
              <a:t>Duis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aute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irure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reprehenderit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voluptate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velit</a:t>
            </a:r>
            <a:r>
              <a:rPr lang="da-DK" dirty="0">
                <a:latin typeface="Raleway" pitchFamily="2" charset="0"/>
              </a:rPr>
              <a:t> esse </a:t>
            </a:r>
            <a:r>
              <a:rPr lang="da-DK" dirty="0" err="1">
                <a:latin typeface="Raleway" pitchFamily="2" charset="0"/>
              </a:rPr>
              <a:t>cillum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eu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fugiat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nulla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pariatur</a:t>
            </a:r>
            <a:r>
              <a:rPr lang="da-DK" dirty="0">
                <a:latin typeface="Raleway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95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C5DDC-5405-6F17-6E0A-0DB1D67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300" b="1" dirty="0">
                <a:latin typeface="Raleway" pitchFamily="2" charset="0"/>
              </a:rPr>
              <a:t>Hvordan finder vi svar på spørgsmålet?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2CFCC7-11D9-F607-75C6-22E0035C5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Dataindsamling</a:t>
            </a:r>
          </a:p>
          <a:p>
            <a:pPr>
              <a:buFont typeface="Raleway" pitchFamily="2" charset="0"/>
              <a:buChar char="-"/>
            </a:pPr>
            <a:r>
              <a:rPr lang="da-DK" sz="3200" dirty="0" err="1">
                <a:latin typeface="Raleway" pitchFamily="2" charset="0"/>
              </a:rPr>
              <a:t>Lorem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ipsum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dolor</a:t>
            </a:r>
            <a:r>
              <a:rPr lang="da-DK" sz="3200" dirty="0">
                <a:latin typeface="Raleway" pitchFamily="2" charset="0"/>
              </a:rPr>
              <a:t> sit </a:t>
            </a:r>
            <a:r>
              <a:rPr lang="da-DK" sz="3200" dirty="0" err="1">
                <a:latin typeface="Raleway" pitchFamily="2" charset="0"/>
              </a:rPr>
              <a:t>amet</a:t>
            </a:r>
            <a:r>
              <a:rPr lang="da-DK" sz="3200" dirty="0">
                <a:latin typeface="Raleway" pitchFamily="2" charset="0"/>
              </a:rPr>
              <a:t>, </a:t>
            </a:r>
            <a:r>
              <a:rPr lang="da-DK" sz="3200" dirty="0" err="1">
                <a:latin typeface="Raleway" pitchFamily="2" charset="0"/>
              </a:rPr>
              <a:t>consectetur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adipiscing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elit</a:t>
            </a:r>
            <a:r>
              <a:rPr lang="da-DK" sz="3200" dirty="0">
                <a:latin typeface="Raleway" pitchFamily="2" charset="0"/>
              </a:rPr>
              <a:t>, </a:t>
            </a:r>
            <a:r>
              <a:rPr lang="da-DK" sz="3200" dirty="0" err="1">
                <a:latin typeface="Raleway" pitchFamily="2" charset="0"/>
              </a:rPr>
              <a:t>sed</a:t>
            </a:r>
            <a:r>
              <a:rPr lang="da-DK" sz="3200" dirty="0">
                <a:latin typeface="Raleway" pitchFamily="2" charset="0"/>
              </a:rPr>
              <a:t> do </a:t>
            </a:r>
            <a:r>
              <a:rPr lang="da-DK" sz="3200" dirty="0" err="1">
                <a:latin typeface="Raleway" pitchFamily="2" charset="0"/>
              </a:rPr>
              <a:t>eiusmod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tempor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incididunt</a:t>
            </a:r>
            <a:r>
              <a:rPr lang="da-DK" sz="3200" dirty="0">
                <a:latin typeface="Raleway" pitchFamily="2" charset="0"/>
              </a:rPr>
              <a:t> ut </a:t>
            </a:r>
            <a:r>
              <a:rPr lang="da-DK" sz="3200" dirty="0" err="1">
                <a:latin typeface="Raleway" pitchFamily="2" charset="0"/>
              </a:rPr>
              <a:t>labore</a:t>
            </a:r>
            <a:r>
              <a:rPr lang="da-DK" sz="3200" dirty="0">
                <a:latin typeface="Raleway" pitchFamily="2" charset="0"/>
              </a:rPr>
              <a:t> et </a:t>
            </a:r>
            <a:r>
              <a:rPr lang="da-DK" sz="3200" dirty="0" err="1">
                <a:latin typeface="Raleway" pitchFamily="2" charset="0"/>
              </a:rPr>
              <a:t>dolore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magna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aliqua</a:t>
            </a:r>
            <a:endParaRPr lang="da-DK" sz="3200" dirty="0">
              <a:latin typeface="Raleway" pitchFamily="2" charset="0"/>
            </a:endParaRPr>
          </a:p>
          <a:p>
            <a:pPr marL="0" indent="0" algn="ctr">
              <a:buNone/>
            </a:pPr>
            <a:endParaRPr lang="da-DK" sz="3200" dirty="0">
              <a:latin typeface="Raleway" pitchFamily="2" charset="0"/>
            </a:endParaRPr>
          </a:p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Resultater</a:t>
            </a:r>
          </a:p>
          <a:p>
            <a:pPr>
              <a:buFont typeface="Raleway" pitchFamily="2" charset="0"/>
              <a:buChar char="-"/>
            </a:pPr>
            <a:r>
              <a:rPr lang="da-DK" dirty="0" err="1">
                <a:latin typeface="Raleway" pitchFamily="2" charset="0"/>
              </a:rPr>
              <a:t>Lorem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ipsum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sit </a:t>
            </a:r>
            <a:r>
              <a:rPr lang="da-DK" dirty="0" err="1">
                <a:latin typeface="Raleway" pitchFamily="2" charset="0"/>
              </a:rPr>
              <a:t>amet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consectetur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adipiscing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elit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sed</a:t>
            </a:r>
            <a:r>
              <a:rPr lang="da-DK" dirty="0">
                <a:latin typeface="Raleway" pitchFamily="2" charset="0"/>
              </a:rPr>
              <a:t> do </a:t>
            </a:r>
            <a:r>
              <a:rPr lang="da-DK" dirty="0" err="1">
                <a:latin typeface="Raleway" pitchFamily="2" charset="0"/>
              </a:rPr>
              <a:t>eiusmod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tempor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incididunt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labore</a:t>
            </a:r>
            <a:r>
              <a:rPr lang="da-DK" dirty="0">
                <a:latin typeface="Raleway" pitchFamily="2" charset="0"/>
              </a:rPr>
              <a:t> et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magna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aliqua</a:t>
            </a:r>
            <a:endParaRPr lang="da-DK" dirty="0">
              <a:latin typeface="Raleway" pitchFamily="2" charset="0"/>
            </a:endParaRPr>
          </a:p>
          <a:p>
            <a:pPr>
              <a:buFont typeface="Raleway" pitchFamily="2" charset="0"/>
              <a:buChar char="-"/>
            </a:pPr>
            <a:r>
              <a:rPr lang="da-DK" dirty="0">
                <a:latin typeface="Raleway" pitchFamily="2" charset="0"/>
              </a:rPr>
              <a:t>Ut </a:t>
            </a:r>
            <a:r>
              <a:rPr lang="da-DK" dirty="0" err="1">
                <a:latin typeface="Raleway" pitchFamily="2" charset="0"/>
              </a:rPr>
              <a:t>enim</a:t>
            </a:r>
            <a:r>
              <a:rPr lang="da-DK" dirty="0">
                <a:latin typeface="Raleway" pitchFamily="2" charset="0"/>
              </a:rPr>
              <a:t> ad </a:t>
            </a:r>
            <a:r>
              <a:rPr lang="da-DK" dirty="0" err="1">
                <a:latin typeface="Raleway" pitchFamily="2" charset="0"/>
              </a:rPr>
              <a:t>minim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veniam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quis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nostrud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exercitation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ullamco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laboris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nisi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aliquip</a:t>
            </a:r>
            <a:r>
              <a:rPr lang="da-DK" dirty="0">
                <a:latin typeface="Raleway" pitchFamily="2" charset="0"/>
              </a:rPr>
              <a:t> ex ea </a:t>
            </a:r>
            <a:r>
              <a:rPr lang="da-DK" dirty="0" err="1">
                <a:latin typeface="Raleway" pitchFamily="2" charset="0"/>
              </a:rPr>
              <a:t>commodo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consequat</a:t>
            </a:r>
            <a:endParaRPr lang="da-DK" dirty="0">
              <a:latin typeface="Raleway" pitchFamily="2" charset="0"/>
            </a:endParaRPr>
          </a:p>
          <a:p>
            <a:pPr>
              <a:buFont typeface="Raleway" pitchFamily="2" charset="0"/>
              <a:buChar char="-"/>
            </a:pPr>
            <a:r>
              <a:rPr lang="da-DK" dirty="0" err="1">
                <a:latin typeface="Raleway" pitchFamily="2" charset="0"/>
              </a:rPr>
              <a:t>Duis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aute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irure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reprehenderit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voluptate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velit</a:t>
            </a:r>
            <a:r>
              <a:rPr lang="da-DK" dirty="0">
                <a:latin typeface="Raleway" pitchFamily="2" charset="0"/>
              </a:rPr>
              <a:t> esse </a:t>
            </a:r>
            <a:r>
              <a:rPr lang="da-DK" dirty="0" err="1">
                <a:latin typeface="Raleway" pitchFamily="2" charset="0"/>
              </a:rPr>
              <a:t>cillum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eu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fugiat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nulla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pariatur</a:t>
            </a:r>
            <a:r>
              <a:rPr lang="da-DK" dirty="0">
                <a:latin typeface="Raleway" pitchFamily="2" charset="0"/>
              </a:rPr>
              <a:t>.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5F7BFF42-BAFB-175B-6C8F-9FC00003AA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514989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91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C5DDC-5405-6F17-6E0A-0DB1D67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300" b="1" dirty="0">
                <a:latin typeface="Raleway" pitchFamily="2" charset="0"/>
              </a:rPr>
              <a:t>Hvorfor kan vi undersøge det sådan?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2CFCC7-11D9-F607-75C6-22E0035C5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Metode</a:t>
            </a:r>
          </a:p>
          <a:p>
            <a:pPr>
              <a:buFont typeface="Raleway" pitchFamily="2" charset="0"/>
              <a:buChar char="-"/>
            </a:pPr>
            <a:r>
              <a:rPr lang="da-DK" sz="3200" dirty="0" err="1">
                <a:latin typeface="Raleway" pitchFamily="2" charset="0"/>
              </a:rPr>
              <a:t>Lorem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ipsum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dolor</a:t>
            </a:r>
            <a:r>
              <a:rPr lang="da-DK" sz="3200" dirty="0">
                <a:latin typeface="Raleway" pitchFamily="2" charset="0"/>
              </a:rPr>
              <a:t> sit </a:t>
            </a:r>
            <a:r>
              <a:rPr lang="da-DK" sz="3200" dirty="0" err="1">
                <a:latin typeface="Raleway" pitchFamily="2" charset="0"/>
              </a:rPr>
              <a:t>amet</a:t>
            </a:r>
            <a:r>
              <a:rPr lang="da-DK" sz="3200" dirty="0">
                <a:latin typeface="Raleway" pitchFamily="2" charset="0"/>
              </a:rPr>
              <a:t>, </a:t>
            </a:r>
            <a:r>
              <a:rPr lang="da-DK" sz="3200" dirty="0" err="1">
                <a:latin typeface="Raleway" pitchFamily="2" charset="0"/>
              </a:rPr>
              <a:t>consectetur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adipiscing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elit</a:t>
            </a:r>
            <a:r>
              <a:rPr lang="da-DK" sz="3200" dirty="0">
                <a:latin typeface="Raleway" pitchFamily="2" charset="0"/>
              </a:rPr>
              <a:t>, </a:t>
            </a:r>
            <a:r>
              <a:rPr lang="da-DK" sz="3200" dirty="0" err="1">
                <a:latin typeface="Raleway" pitchFamily="2" charset="0"/>
              </a:rPr>
              <a:t>sed</a:t>
            </a:r>
            <a:r>
              <a:rPr lang="da-DK" sz="3200" dirty="0">
                <a:latin typeface="Raleway" pitchFamily="2" charset="0"/>
              </a:rPr>
              <a:t> do </a:t>
            </a:r>
            <a:r>
              <a:rPr lang="da-DK" sz="3200" dirty="0" err="1">
                <a:latin typeface="Raleway" pitchFamily="2" charset="0"/>
              </a:rPr>
              <a:t>eiusmod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tempor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incididunt</a:t>
            </a:r>
            <a:r>
              <a:rPr lang="da-DK" sz="3200" dirty="0">
                <a:latin typeface="Raleway" pitchFamily="2" charset="0"/>
              </a:rPr>
              <a:t> ut </a:t>
            </a:r>
            <a:r>
              <a:rPr lang="da-DK" sz="3200" dirty="0" err="1">
                <a:latin typeface="Raleway" pitchFamily="2" charset="0"/>
              </a:rPr>
              <a:t>labore</a:t>
            </a:r>
            <a:r>
              <a:rPr lang="da-DK" sz="3200" dirty="0">
                <a:latin typeface="Raleway" pitchFamily="2" charset="0"/>
              </a:rPr>
              <a:t> et </a:t>
            </a:r>
            <a:r>
              <a:rPr lang="da-DK" sz="3200" dirty="0" err="1">
                <a:latin typeface="Raleway" pitchFamily="2" charset="0"/>
              </a:rPr>
              <a:t>dolore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magna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aliqua</a:t>
            </a:r>
            <a:endParaRPr lang="da-DK" sz="3200" dirty="0">
              <a:latin typeface="Raleway" pitchFamily="2" charset="0"/>
            </a:endParaRPr>
          </a:p>
          <a:p>
            <a:pPr marL="0" indent="0" algn="ctr">
              <a:buNone/>
            </a:pPr>
            <a:endParaRPr lang="da-DK" sz="3200" dirty="0">
              <a:latin typeface="Raleway" pitchFamily="2" charset="0"/>
            </a:endParaRPr>
          </a:p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Argumenter for valg og fravalg</a:t>
            </a:r>
          </a:p>
          <a:p>
            <a:pPr>
              <a:buFont typeface="Raleway" pitchFamily="2" charset="0"/>
              <a:buChar char="-"/>
            </a:pPr>
            <a:r>
              <a:rPr lang="da-DK" dirty="0" err="1">
                <a:latin typeface="Raleway" pitchFamily="2" charset="0"/>
              </a:rPr>
              <a:t>Lorem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ipsum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sit </a:t>
            </a:r>
            <a:r>
              <a:rPr lang="da-DK" dirty="0" err="1">
                <a:latin typeface="Raleway" pitchFamily="2" charset="0"/>
              </a:rPr>
              <a:t>amet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consectetur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adipiscing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elit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sed</a:t>
            </a:r>
            <a:r>
              <a:rPr lang="da-DK" dirty="0">
                <a:latin typeface="Raleway" pitchFamily="2" charset="0"/>
              </a:rPr>
              <a:t> do </a:t>
            </a:r>
            <a:r>
              <a:rPr lang="da-DK" dirty="0" err="1">
                <a:latin typeface="Raleway" pitchFamily="2" charset="0"/>
              </a:rPr>
              <a:t>eiusmod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tempor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incididunt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labore</a:t>
            </a:r>
            <a:r>
              <a:rPr lang="da-DK" dirty="0">
                <a:latin typeface="Raleway" pitchFamily="2" charset="0"/>
              </a:rPr>
              <a:t> et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magna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aliqua</a:t>
            </a:r>
            <a:endParaRPr lang="da-DK" dirty="0">
              <a:latin typeface="Raleway" pitchFamily="2" charset="0"/>
            </a:endParaRPr>
          </a:p>
          <a:p>
            <a:pPr>
              <a:buFont typeface="Raleway" pitchFamily="2" charset="0"/>
              <a:buChar char="-"/>
            </a:pPr>
            <a:r>
              <a:rPr lang="da-DK" dirty="0">
                <a:latin typeface="Raleway" pitchFamily="2" charset="0"/>
              </a:rPr>
              <a:t>Ut </a:t>
            </a:r>
            <a:r>
              <a:rPr lang="da-DK" dirty="0" err="1">
                <a:latin typeface="Raleway" pitchFamily="2" charset="0"/>
              </a:rPr>
              <a:t>enim</a:t>
            </a:r>
            <a:r>
              <a:rPr lang="da-DK" dirty="0">
                <a:latin typeface="Raleway" pitchFamily="2" charset="0"/>
              </a:rPr>
              <a:t> ad </a:t>
            </a:r>
            <a:r>
              <a:rPr lang="da-DK" dirty="0" err="1">
                <a:latin typeface="Raleway" pitchFamily="2" charset="0"/>
              </a:rPr>
              <a:t>minim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veniam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quis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nostrud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exercitation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ullamco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laboris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nisi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aliquip</a:t>
            </a:r>
            <a:r>
              <a:rPr lang="da-DK" dirty="0">
                <a:latin typeface="Raleway" pitchFamily="2" charset="0"/>
              </a:rPr>
              <a:t> ex ea </a:t>
            </a:r>
            <a:r>
              <a:rPr lang="da-DK" dirty="0" err="1">
                <a:latin typeface="Raleway" pitchFamily="2" charset="0"/>
              </a:rPr>
              <a:t>commodo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consequat</a:t>
            </a:r>
            <a:endParaRPr lang="da-DK" dirty="0">
              <a:latin typeface="Raleway" pitchFamily="2" charset="0"/>
            </a:endParaRPr>
          </a:p>
          <a:p>
            <a:pPr>
              <a:buFont typeface="Raleway" pitchFamily="2" charset="0"/>
              <a:buChar char="-"/>
            </a:pPr>
            <a:r>
              <a:rPr lang="da-DK" dirty="0" err="1">
                <a:latin typeface="Raleway" pitchFamily="2" charset="0"/>
              </a:rPr>
              <a:t>Duis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aute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irure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reprehenderit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voluptate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velit</a:t>
            </a:r>
            <a:r>
              <a:rPr lang="da-DK" dirty="0">
                <a:latin typeface="Raleway" pitchFamily="2" charset="0"/>
              </a:rPr>
              <a:t> esse </a:t>
            </a:r>
            <a:r>
              <a:rPr lang="da-DK" dirty="0" err="1">
                <a:latin typeface="Raleway" pitchFamily="2" charset="0"/>
              </a:rPr>
              <a:t>cillum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eu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fugiat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nulla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pariatur</a:t>
            </a:r>
            <a:r>
              <a:rPr lang="da-DK" dirty="0">
                <a:latin typeface="Raleway" pitchFamily="2" charset="0"/>
              </a:rPr>
              <a:t>.</a:t>
            </a:r>
          </a:p>
        </p:txBody>
      </p:sp>
      <p:pic>
        <p:nvPicPr>
          <p:cNvPr id="11" name="Google Shape;150;p27">
            <a:extLst>
              <a:ext uri="{FF2B5EF4-FFF2-40B4-BE49-F238E27FC236}">
                <a16:creationId xmlns:a16="http://schemas.microsoft.com/office/drawing/2014/main" id="{8128DAE6-F279-A9AE-8C27-BFCE1989D8B5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72200" y="1825625"/>
            <a:ext cx="5181600" cy="34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36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C5DDC-5405-6F17-6E0A-0DB1D67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Raleway" pitchFamily="2" charset="0"/>
              </a:rPr>
              <a:t>Hvad er svaghederne ved undersøgelsen?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2CFCC7-11D9-F607-75C6-22E0035C5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Metode</a:t>
            </a:r>
          </a:p>
          <a:p>
            <a:pPr>
              <a:buFont typeface="Raleway" pitchFamily="2" charset="0"/>
              <a:buChar char="-"/>
            </a:pPr>
            <a:r>
              <a:rPr lang="da-DK" sz="3200" dirty="0" err="1">
                <a:latin typeface="Raleway" pitchFamily="2" charset="0"/>
              </a:rPr>
              <a:t>Lorem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ipsum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dolor</a:t>
            </a:r>
            <a:r>
              <a:rPr lang="da-DK" sz="3200" dirty="0">
                <a:latin typeface="Raleway" pitchFamily="2" charset="0"/>
              </a:rPr>
              <a:t> sit </a:t>
            </a:r>
            <a:r>
              <a:rPr lang="da-DK" sz="3200" dirty="0" err="1">
                <a:latin typeface="Raleway" pitchFamily="2" charset="0"/>
              </a:rPr>
              <a:t>amet</a:t>
            </a:r>
            <a:r>
              <a:rPr lang="da-DK" sz="3200" dirty="0">
                <a:latin typeface="Raleway" pitchFamily="2" charset="0"/>
              </a:rPr>
              <a:t>, </a:t>
            </a:r>
            <a:r>
              <a:rPr lang="da-DK" sz="3200" dirty="0" err="1">
                <a:latin typeface="Raleway" pitchFamily="2" charset="0"/>
              </a:rPr>
              <a:t>consectetur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adipiscing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elit</a:t>
            </a:r>
            <a:r>
              <a:rPr lang="da-DK" sz="3200" dirty="0">
                <a:latin typeface="Raleway" pitchFamily="2" charset="0"/>
              </a:rPr>
              <a:t>, </a:t>
            </a:r>
            <a:r>
              <a:rPr lang="da-DK" sz="3200" dirty="0" err="1">
                <a:latin typeface="Raleway" pitchFamily="2" charset="0"/>
              </a:rPr>
              <a:t>sed</a:t>
            </a:r>
            <a:r>
              <a:rPr lang="da-DK" sz="3200" dirty="0">
                <a:latin typeface="Raleway" pitchFamily="2" charset="0"/>
              </a:rPr>
              <a:t> do </a:t>
            </a:r>
            <a:r>
              <a:rPr lang="da-DK" sz="3200" dirty="0" err="1">
                <a:latin typeface="Raleway" pitchFamily="2" charset="0"/>
              </a:rPr>
              <a:t>eiusmod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tempor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incididunt</a:t>
            </a:r>
            <a:r>
              <a:rPr lang="da-DK" sz="3200" dirty="0">
                <a:latin typeface="Raleway" pitchFamily="2" charset="0"/>
              </a:rPr>
              <a:t> ut </a:t>
            </a:r>
            <a:r>
              <a:rPr lang="da-DK" sz="3200" dirty="0" err="1">
                <a:latin typeface="Raleway" pitchFamily="2" charset="0"/>
              </a:rPr>
              <a:t>labore</a:t>
            </a:r>
            <a:r>
              <a:rPr lang="da-DK" sz="3200" dirty="0">
                <a:latin typeface="Raleway" pitchFamily="2" charset="0"/>
              </a:rPr>
              <a:t> et </a:t>
            </a:r>
            <a:r>
              <a:rPr lang="da-DK" sz="3200" dirty="0" err="1">
                <a:latin typeface="Raleway" pitchFamily="2" charset="0"/>
              </a:rPr>
              <a:t>dolore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magna</a:t>
            </a:r>
            <a:r>
              <a:rPr lang="da-DK" sz="3200" dirty="0">
                <a:latin typeface="Raleway" pitchFamily="2" charset="0"/>
              </a:rPr>
              <a:t> </a:t>
            </a:r>
            <a:r>
              <a:rPr lang="da-DK" sz="3200" dirty="0" err="1">
                <a:latin typeface="Raleway" pitchFamily="2" charset="0"/>
              </a:rPr>
              <a:t>aliqua</a:t>
            </a:r>
            <a:endParaRPr lang="da-DK" sz="3200" dirty="0">
              <a:latin typeface="Raleway" pitchFamily="2" charset="0"/>
            </a:endParaRPr>
          </a:p>
          <a:p>
            <a:pPr marL="0" indent="0" algn="ctr">
              <a:buNone/>
            </a:pPr>
            <a:endParaRPr lang="da-DK" sz="3200" dirty="0">
              <a:latin typeface="Raleway" pitchFamily="2" charset="0"/>
            </a:endParaRPr>
          </a:p>
          <a:p>
            <a:pPr marL="0" indent="0">
              <a:buNone/>
            </a:pPr>
            <a:r>
              <a:rPr lang="da-DK" sz="2400" b="1" dirty="0">
                <a:latin typeface="Raleway" pitchFamily="2" charset="0"/>
              </a:rPr>
              <a:t>Argumenter for valg og fravalg</a:t>
            </a:r>
          </a:p>
          <a:p>
            <a:pPr>
              <a:buFont typeface="Raleway" pitchFamily="2" charset="0"/>
              <a:buChar char="-"/>
            </a:pPr>
            <a:r>
              <a:rPr lang="da-DK" dirty="0" err="1">
                <a:latin typeface="Raleway" pitchFamily="2" charset="0"/>
              </a:rPr>
              <a:t>Lorem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ipsum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sit </a:t>
            </a:r>
            <a:r>
              <a:rPr lang="da-DK" dirty="0" err="1">
                <a:latin typeface="Raleway" pitchFamily="2" charset="0"/>
              </a:rPr>
              <a:t>amet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consectetur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adipiscing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elit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sed</a:t>
            </a:r>
            <a:r>
              <a:rPr lang="da-DK" dirty="0">
                <a:latin typeface="Raleway" pitchFamily="2" charset="0"/>
              </a:rPr>
              <a:t> do </a:t>
            </a:r>
            <a:r>
              <a:rPr lang="da-DK" dirty="0" err="1">
                <a:latin typeface="Raleway" pitchFamily="2" charset="0"/>
              </a:rPr>
              <a:t>eiusmod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tempor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incididunt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labore</a:t>
            </a:r>
            <a:r>
              <a:rPr lang="da-DK" dirty="0">
                <a:latin typeface="Raleway" pitchFamily="2" charset="0"/>
              </a:rPr>
              <a:t> et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magna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aliqua</a:t>
            </a:r>
            <a:endParaRPr lang="da-DK" dirty="0">
              <a:latin typeface="Raleway" pitchFamily="2" charset="0"/>
            </a:endParaRPr>
          </a:p>
          <a:p>
            <a:pPr>
              <a:buFont typeface="Raleway" pitchFamily="2" charset="0"/>
              <a:buChar char="-"/>
            </a:pPr>
            <a:r>
              <a:rPr lang="da-DK" dirty="0">
                <a:latin typeface="Raleway" pitchFamily="2" charset="0"/>
              </a:rPr>
              <a:t>Ut </a:t>
            </a:r>
            <a:r>
              <a:rPr lang="da-DK" dirty="0" err="1">
                <a:latin typeface="Raleway" pitchFamily="2" charset="0"/>
              </a:rPr>
              <a:t>enim</a:t>
            </a:r>
            <a:r>
              <a:rPr lang="da-DK" dirty="0">
                <a:latin typeface="Raleway" pitchFamily="2" charset="0"/>
              </a:rPr>
              <a:t> ad </a:t>
            </a:r>
            <a:r>
              <a:rPr lang="da-DK" dirty="0" err="1">
                <a:latin typeface="Raleway" pitchFamily="2" charset="0"/>
              </a:rPr>
              <a:t>minim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veniam</a:t>
            </a:r>
            <a:r>
              <a:rPr lang="da-DK" dirty="0">
                <a:latin typeface="Raleway" pitchFamily="2" charset="0"/>
              </a:rPr>
              <a:t>, </a:t>
            </a:r>
            <a:r>
              <a:rPr lang="da-DK" dirty="0" err="1">
                <a:latin typeface="Raleway" pitchFamily="2" charset="0"/>
              </a:rPr>
              <a:t>quis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nostrud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exercitation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ullamco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laboris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nisi</a:t>
            </a:r>
            <a:r>
              <a:rPr lang="da-DK" dirty="0">
                <a:latin typeface="Raleway" pitchFamily="2" charset="0"/>
              </a:rPr>
              <a:t> ut </a:t>
            </a:r>
            <a:r>
              <a:rPr lang="da-DK" dirty="0" err="1">
                <a:latin typeface="Raleway" pitchFamily="2" charset="0"/>
              </a:rPr>
              <a:t>aliquip</a:t>
            </a:r>
            <a:r>
              <a:rPr lang="da-DK" dirty="0">
                <a:latin typeface="Raleway" pitchFamily="2" charset="0"/>
              </a:rPr>
              <a:t> ex ea </a:t>
            </a:r>
            <a:r>
              <a:rPr lang="da-DK" dirty="0" err="1">
                <a:latin typeface="Raleway" pitchFamily="2" charset="0"/>
              </a:rPr>
              <a:t>commodo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consequat</a:t>
            </a:r>
            <a:endParaRPr lang="da-DK" dirty="0">
              <a:latin typeface="Raleway" pitchFamily="2" charset="0"/>
            </a:endParaRPr>
          </a:p>
          <a:p>
            <a:pPr>
              <a:buFont typeface="Raleway" pitchFamily="2" charset="0"/>
              <a:buChar char="-"/>
            </a:pPr>
            <a:r>
              <a:rPr lang="da-DK" dirty="0" err="1">
                <a:latin typeface="Raleway" pitchFamily="2" charset="0"/>
              </a:rPr>
              <a:t>Duis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aute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irure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reprehenderit</a:t>
            </a:r>
            <a:r>
              <a:rPr lang="da-DK" dirty="0">
                <a:latin typeface="Raleway" pitchFamily="2" charset="0"/>
              </a:rPr>
              <a:t> in </a:t>
            </a:r>
            <a:r>
              <a:rPr lang="da-DK" dirty="0" err="1">
                <a:latin typeface="Raleway" pitchFamily="2" charset="0"/>
              </a:rPr>
              <a:t>voluptate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velit</a:t>
            </a:r>
            <a:r>
              <a:rPr lang="da-DK" dirty="0">
                <a:latin typeface="Raleway" pitchFamily="2" charset="0"/>
              </a:rPr>
              <a:t> esse </a:t>
            </a:r>
            <a:r>
              <a:rPr lang="da-DK" dirty="0" err="1">
                <a:latin typeface="Raleway" pitchFamily="2" charset="0"/>
              </a:rPr>
              <a:t>cillum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dolore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eu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fugiat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nulla</a:t>
            </a:r>
            <a:r>
              <a:rPr lang="da-DK" dirty="0">
                <a:latin typeface="Raleway" pitchFamily="2" charset="0"/>
              </a:rPr>
              <a:t> </a:t>
            </a:r>
            <a:r>
              <a:rPr lang="da-DK" dirty="0" err="1">
                <a:latin typeface="Raleway" pitchFamily="2" charset="0"/>
              </a:rPr>
              <a:t>pariatur</a:t>
            </a:r>
            <a:r>
              <a:rPr lang="da-DK" dirty="0">
                <a:latin typeface="Raleway" pitchFamily="2" charset="0"/>
              </a:rPr>
              <a:t>.</a:t>
            </a:r>
          </a:p>
        </p:txBody>
      </p:sp>
      <p:pic>
        <p:nvPicPr>
          <p:cNvPr id="6" name="Shape 66">
            <a:extLst>
              <a:ext uri="{FF2B5EF4-FFF2-40B4-BE49-F238E27FC236}">
                <a16:creationId xmlns:a16="http://schemas.microsoft.com/office/drawing/2014/main" id="{9C71D6B2-4C52-90FC-E035-150AE4FF8FC2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0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393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Raleway</vt:lpstr>
      <vt:lpstr>Office-tema</vt:lpstr>
      <vt:lpstr>Problemformulering</vt:lpstr>
      <vt:lpstr>Den videnskabelige basismodel</vt:lpstr>
      <vt:lpstr>Hvad er vores spørgsmål?</vt:lpstr>
      <vt:lpstr>Hvordan finder vi svar på spørgsmålet?</vt:lpstr>
      <vt:lpstr>Hvorfor kan vi undersøge det sådan?</vt:lpstr>
      <vt:lpstr>Hvad er svaghederne ved undersøgelsen?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Problemformulering</dc:title>
  <dc:creator>Peter Andreas Vingborg Brun</dc:creator>
  <cp:lastModifiedBy>Peter Andreas Vingborg Brun</cp:lastModifiedBy>
  <cp:revision>1</cp:revision>
  <dcterms:created xsi:type="dcterms:W3CDTF">2023-06-20T06:39:03Z</dcterms:created>
  <dcterms:modified xsi:type="dcterms:W3CDTF">2023-06-20T06:52:22Z</dcterms:modified>
</cp:coreProperties>
</file>