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3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070D2-3715-476A-9E77-3BDB0D381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AE6E0C9A-DF1B-4C8A-AA29-351FB7663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9D57B6A-357D-4C18-AF86-DA9918545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6A79CA-F0B6-4F21-B5FB-CF658447D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BA022BA-447F-4446-8662-EA4A8D8D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307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9C65D-6A65-4488-B26B-E9BFF0A5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C6F7FB6-25A5-40A1-88BE-43AAC25D7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37CBAA-C950-4DFB-B00C-5AA495767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133D9E1-A80A-4DE4-9376-AE96FB41E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206DA1A-1FF4-4997-B09F-764D0032E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4310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4B8B5723-AA9B-476F-A577-BB8AB6E132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60744D6-55DE-4B43-982A-BC0CD126F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DFA56C9-4F0A-4C88-A73E-D97D9A205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47EF95E-F198-4B0B-BEEC-D0AEAFDE7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966BC8A-A4CC-4701-8BDA-24525B9C3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168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B96BF7-9794-4536-95BB-8738C785B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99B8E7F-927E-480F-8C60-A8EBFEF3E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E9A14F-FE14-49BE-88E6-E5A6E747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DBD7EE-9B29-4071-9907-6A392648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F36A174-3E42-4283-8488-240BBEDA9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022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982B9-CDFB-4780-9BC3-6B6E2DE36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C4634E2-6740-4218-B1B8-3CBBEB28F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A1C7509-16B3-4BFC-92D8-C708B4A7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B853441-9C1B-411F-A0AE-8FF6C76B8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0816AB9-F00B-4E0E-97D6-9603295AA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947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E6E17D-4E74-444A-891C-0DE85D040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E8A2626-9741-4170-A444-108A99A68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F1659DB-E17C-496F-87CD-78353BD39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05E8FDD-68A5-4CA8-A2B2-DE9571420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FAA4D1F-ED38-4743-8688-B10679803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BC926D4-DD0C-4154-B3C5-D5F4762F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386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E25538-1103-473F-ACD8-E07AF59B8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AC1F76F-EC2D-4FF2-A53C-35B4D369D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5A7EAE2-B2C8-4C68-A97E-45D4C3B45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9A4FB77-35A3-49CD-A272-90E272B573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CB59A1E-BECC-45C3-A255-4534C411D5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F6DF7ED8-3F5C-4600-B73D-6242BD28E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E6B58EF-E9F6-4E4F-8AE1-959149BF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3CD6BFB-9AC8-45CC-AB48-A2E70A57B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677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3D7C0C-1348-42B7-BA7F-1BC2FFA55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7031DC2-381F-4949-B7E0-5B1B383D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2F9AE1A-F5A1-4E7E-9828-FF32EAB6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B90B043-FA5B-4D9C-AC4D-CA46C425F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959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DF8C9E2-3B66-444D-B711-71ADBF511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3380419-EF6E-460E-A292-17FFF5E9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29754C4-BEFD-422E-93F8-E6C7D7D7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969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EE6F9E-FFBC-4974-A5D0-288DC0FA8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2704440-550C-42FD-AA2C-1B6A15892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E13BB93-3036-4F8A-9061-9687E3BA5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BA9DF46-2957-48C0-AB4D-3503310BB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2B41847-A7AB-4B46-9B55-C12EA5CAF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696EF98-C4B3-4108-8C20-0C6C85CA8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490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C971B2-70DC-4EC3-99A8-5AA757F6F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FDE3B68A-B76D-4AB5-9D1C-7704A82209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7433ED2-22FA-4B75-A825-8C0246705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E36BD6E-5214-478F-84A0-6507151DA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C62CF-3D52-443B-8EE5-A8B63F14C366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D2AB9B7-384D-48FC-A150-3E95679F8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8FF4996-8339-43AA-A3B1-A18E6653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267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80DD0F6-7295-4380-A128-356978848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E901522-E1DB-4430-A965-214649295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807266A-96BE-45E8-BE36-5752EE7675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62CF-3D52-443B-8EE5-A8B63F14C366}" type="datetimeFigureOut">
              <a:rPr lang="da-DK" smtClean="0"/>
              <a:t>01-11-2023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FB8F4D7-B92F-4823-929E-3966D6650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F6E001B-27E5-4C48-B492-3203F1E8DF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2C4AD-EEF3-4BC7-9501-22E4ACDEB9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740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783CE3-D7A3-4B84-87FD-1F00892989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>
                <a:effectLst/>
                <a:latin typeface="raleway" panose="020B0503030101060003" pitchFamily="34" charset="0"/>
              </a:rPr>
              <a:t>PP1</a:t>
            </a:r>
            <a:br>
              <a:rPr lang="da-DK" b="1" dirty="0">
                <a:effectLst/>
                <a:latin typeface="raleway" panose="020B0503030101060003" pitchFamily="34" charset="0"/>
              </a:rPr>
            </a:br>
            <a:r>
              <a:rPr lang="da-DK" dirty="0">
                <a:effectLst/>
                <a:latin typeface="raleway" panose="020B0503030101060003" pitchFamily="34" charset="0"/>
              </a:rPr>
              <a:t>Arbejdsmarkedet</a:t>
            </a:r>
            <a:endParaRPr lang="da-DK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A08C9BA-135D-434B-8980-9D67028491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>
                <a:effectLst/>
                <a:latin typeface="raleway" panose="020B0503030101060003" pitchFamily="34" charset="0"/>
              </a:rPr>
              <a:t>Det første projekt- og praktikforløb på HF-uddannelsen</a:t>
            </a:r>
          </a:p>
          <a:p>
            <a:endParaRPr lang="da-DK" dirty="0">
              <a:latin typeface="raleway" panose="020B0503030101060003" pitchFamily="34" charset="0"/>
            </a:endParaRPr>
          </a:p>
          <a:p>
            <a:r>
              <a:rPr lang="da-DK" b="1" dirty="0">
                <a:latin typeface="raleway" panose="020B0503030101060003" pitchFamily="34" charset="0"/>
              </a:rPr>
              <a:t>NAVN 1, NAVN 2, NAVN 3, Navn 4, osv.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3125039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144A81-BDA3-4EAB-9F3F-EB8D59DA9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400" b="1" dirty="0">
                <a:effectLst/>
                <a:latin typeface="raleway" panose="020B0503030101060003" pitchFamily="34" charset="0"/>
              </a:rPr>
              <a:t>Problemformulering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5F51950-60B0-4E24-852A-C19342A20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7189"/>
            <a:ext cx="10515600" cy="411327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a-DK" sz="4000" b="1" i="1" dirty="0">
                <a:effectLst/>
                <a:latin typeface="raleway" pitchFamily="2" charset="0"/>
              </a:rPr>
              <a:t>"Hvordan og hvorfor har det danske arbejdsmarked udviklet sig fra 1890 og frem til i dag, og hvilke udviklinger kan forventes i fremtiden?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48507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FDDBA-2F3F-4891-B005-05BCD0AB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dirty="0">
                <a:effectLst/>
                <a:latin typeface="raleway" pitchFamily="2" charset="0"/>
              </a:rPr>
              <a:t>Hvordan fungerer det danske arbejdsmarked?</a:t>
            </a:r>
            <a:endParaRPr lang="da-DK" sz="3600" b="1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1CBE14E-2DA6-4104-A542-90A1062BC4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EFF92518-54F3-4BE8-8956-27C4074F6E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9589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FDDBA-2F3F-4891-B005-05BCD0AB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dirty="0">
                <a:effectLst/>
                <a:latin typeface="raleway" pitchFamily="2" charset="0"/>
              </a:rPr>
              <a:t>Hvilke etiske problemstillinger står man overfor på det danske arbejdsmarked?</a:t>
            </a:r>
            <a:endParaRPr lang="da-DK" sz="3600" b="1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1CBE14E-2DA6-4104-A542-90A1062BC4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EFF92518-54F3-4BE8-8956-27C4074F6E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422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FDDBA-2F3F-4891-B005-05BCD0AB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da-DK" sz="3000" b="1" dirty="0">
                <a:effectLst/>
                <a:latin typeface="raleway" pitchFamily="2" charset="0"/>
              </a:rPr>
              <a:t>Hvad har været afgørende for udviklingen af det danske arbejdsmarked, og hvordan ser fremtiden ud?</a:t>
            </a:r>
            <a:endParaRPr lang="da-DK" sz="3000" b="1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1CBE14E-2DA6-4104-A542-90A1062BC4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EFF92518-54F3-4BE8-8956-27C4074F6E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0352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FDDBA-2F3F-4891-B005-05BCD0AB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dirty="0">
                <a:effectLst/>
                <a:latin typeface="raleway" panose="020B0503030101060003" pitchFamily="34" charset="0"/>
              </a:rPr>
              <a:t>Konklusion</a:t>
            </a:r>
            <a:endParaRPr lang="da-DK" sz="3600" b="1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1CBE14E-2DA6-4104-A542-90A1062BC4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EFF92518-54F3-4BE8-8956-27C4074F6E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8892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9FDDBA-2F3F-4891-B005-05BCD0AB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dirty="0">
                <a:effectLst/>
                <a:latin typeface="raleway" panose="020B0503030101060003" pitchFamily="34" charset="0"/>
              </a:rPr>
              <a:t>Litteraturliste</a:t>
            </a:r>
            <a:endParaRPr lang="da-DK" sz="3600" b="1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1CBE14E-2DA6-4104-A542-90A1062BC4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EFF92518-54F3-4BE8-8956-27C4074F6E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1563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87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raleway</vt:lpstr>
      <vt:lpstr>Office-tema</vt:lpstr>
      <vt:lpstr>PP1 Arbejdsmarkedet</vt:lpstr>
      <vt:lpstr>Problemformulering</vt:lpstr>
      <vt:lpstr>Hvordan fungerer det danske arbejdsmarked?</vt:lpstr>
      <vt:lpstr>Hvilke etiske problemstillinger står man overfor på det danske arbejdsmarked?</vt:lpstr>
      <vt:lpstr>Hvad har været afgørende for udviklingen af det danske arbejdsmarked, og hvordan ser fremtiden ud?</vt:lpstr>
      <vt:lpstr>Konklusion</vt:lpstr>
      <vt:lpstr>Litteraturliste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Arbejdsmarkedet (PP1)</dc:title>
  <dc:creator>Peter Andreas Vingborg Brun</dc:creator>
  <cp:lastModifiedBy>Peter Andreas Vingborg Brun</cp:lastModifiedBy>
  <cp:revision>4</cp:revision>
  <dcterms:created xsi:type="dcterms:W3CDTF">2021-10-08T10:10:36Z</dcterms:created>
  <dcterms:modified xsi:type="dcterms:W3CDTF">2023-11-01T18:51:54Z</dcterms:modified>
</cp:coreProperties>
</file>