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B2866A-98F7-49AB-8DE6-C6F9494B710B}" v="2" dt="2021-10-14T16:32:10.2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49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Freiberg" userId="b7b3a8c8-cb85-47e1-819d-c9f97b5d6989" providerId="ADAL" clId="{FAB2866A-98F7-49AB-8DE6-C6F9494B710B}"/>
    <pc:docChg chg="custSel modSld">
      <pc:chgData name="Martin Freiberg" userId="b7b3a8c8-cb85-47e1-819d-c9f97b5d6989" providerId="ADAL" clId="{FAB2866A-98F7-49AB-8DE6-C6F9494B710B}" dt="2021-10-14T16:32:10.252" v="752"/>
      <pc:docMkLst>
        <pc:docMk/>
      </pc:docMkLst>
      <pc:sldChg chg="modSp mod">
        <pc:chgData name="Martin Freiberg" userId="b7b3a8c8-cb85-47e1-819d-c9f97b5d6989" providerId="ADAL" clId="{FAB2866A-98F7-49AB-8DE6-C6F9494B710B}" dt="2021-10-14T16:32:10.252" v="752"/>
        <pc:sldMkLst>
          <pc:docMk/>
          <pc:sldMk cId="3062592076" sldId="256"/>
        </pc:sldMkLst>
        <pc:spChg chg="mod">
          <ac:chgData name="Martin Freiberg" userId="b7b3a8c8-cb85-47e1-819d-c9f97b5d6989" providerId="ADAL" clId="{FAB2866A-98F7-49AB-8DE6-C6F9494B710B}" dt="2021-10-14T16:32:10.252" v="752"/>
          <ac:spMkLst>
            <pc:docMk/>
            <pc:sldMk cId="3062592076" sldId="256"/>
            <ac:spMk id="2" creationId="{DF69B71C-199D-4359-B26C-E66AFAEAA3E3}"/>
          </ac:spMkLst>
        </pc:spChg>
        <pc:spChg chg="mod">
          <ac:chgData name="Martin Freiberg" userId="b7b3a8c8-cb85-47e1-819d-c9f97b5d6989" providerId="ADAL" clId="{FAB2866A-98F7-49AB-8DE6-C6F9494B710B}" dt="2021-10-14T16:32:04.290" v="751"/>
          <ac:spMkLst>
            <pc:docMk/>
            <pc:sldMk cId="3062592076" sldId="256"/>
            <ac:spMk id="3" creationId="{ACC65F70-040A-45DC-B0C7-6E30B82DE8E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290E21-A4D1-4565-9A9B-B7D27C270C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51689B2-3E63-40A6-8CBA-BEC7ABBBD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E3D863B-6C6D-486A-8009-68EA1C114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0004-CD5C-4AE4-A682-BE2F52EEAF93}" type="datetimeFigureOut">
              <a:rPr lang="da-DK" smtClean="0"/>
              <a:t>14-10-2021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19079CB-C02A-4192-A350-4A6114941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891C67C-837D-44D8-A732-44F1A1E7B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75EE-7891-437C-8D92-7BEA80D9937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186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36E02-73C5-45C6-B0C5-00522EBB4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A5D3113-9532-4671-A40F-58DECD1F3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C4DBE81-7F70-41A0-AD51-BA090C89B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0004-CD5C-4AE4-A682-BE2F52EEAF93}" type="datetimeFigureOut">
              <a:rPr lang="da-DK" smtClean="0"/>
              <a:t>14-10-2021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6784EC9-4E12-4F94-96B1-7AEEEA4F8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F8A57B6-6EC0-4092-92C4-A69003655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75EE-7891-437C-8D92-7BEA80D9937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118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D88DECAA-DF6C-4D48-A8CB-3BC6A8B83C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CF02F10-FD55-4577-8B6D-705C0159A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2C0998-3C83-40F9-87E8-F6DB7A3DC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0004-CD5C-4AE4-A682-BE2F52EEAF93}" type="datetimeFigureOut">
              <a:rPr lang="da-DK" smtClean="0"/>
              <a:t>14-10-2021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0303C88-B895-48A5-8295-1FB09C88C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07845A2-494A-4E14-9075-B6C083011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75EE-7891-437C-8D92-7BEA80D9937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741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B87B53-72A9-491B-87F3-FCC6898F6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69E9C61-A014-4001-985B-495A46A2E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C8C5FF0-BCB1-481E-93A2-DA355B1EA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0004-CD5C-4AE4-A682-BE2F52EEAF93}" type="datetimeFigureOut">
              <a:rPr lang="da-DK" smtClean="0"/>
              <a:t>14-10-2021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5518ED5-0350-4397-88FE-ADC459580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85A93F1-0197-487F-81FA-B33D12D9E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75EE-7891-437C-8D92-7BEA80D9937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906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E58336-96BD-402C-937B-72186CEC5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48FD7B3-62F3-4AD4-82B2-FE9639078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3413F70-B812-4EE8-B449-0B3E303AF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0004-CD5C-4AE4-A682-BE2F52EEAF93}" type="datetimeFigureOut">
              <a:rPr lang="da-DK" smtClean="0"/>
              <a:t>14-10-2021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F6D7F84-09B1-4D0A-AA7C-17F180827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3084096-5083-4724-8419-D32F2DCB0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75EE-7891-437C-8D92-7BEA80D9937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928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01D9A1-F3C7-4230-BA4A-E3210397E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E42EDE4-CA54-4866-AB0E-935CCAEED2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334B804-C02E-4050-871F-0BF6E411E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B6B8513-0970-455A-9B70-5B52485C3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0004-CD5C-4AE4-A682-BE2F52EEAF93}" type="datetimeFigureOut">
              <a:rPr lang="da-DK" smtClean="0"/>
              <a:t>14-10-2021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D716F65-4B30-48AF-B14B-24C966A0A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DAC5B15-94BD-4E21-91B9-F4368E9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75EE-7891-437C-8D92-7BEA80D9937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400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E886E5-9516-4CFB-8B0B-683CC33E5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40105D9-8922-4672-B4AA-7ADFEB33C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E451EA4-CFDB-4E2F-BB45-EA9F3122D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12B0DFA-1D6B-4C9F-AA2A-FBFEE798B0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E5158BC-43FD-47A8-A5B6-833FB9994B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3C7EDC8-CC80-438C-9CAE-CFB6EDD31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0004-CD5C-4AE4-A682-BE2F52EEAF93}" type="datetimeFigureOut">
              <a:rPr lang="da-DK" smtClean="0"/>
              <a:t>14-10-2021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37259E1F-8C35-449F-A654-9364C5094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A738645A-8175-42BD-BD04-70068BB1C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75EE-7891-437C-8D92-7BEA80D9937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4792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620057-C1E0-4CB6-8ED4-1499373E1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EF004C6-5B3E-41D3-A3C6-A93E22D8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0004-CD5C-4AE4-A682-BE2F52EEAF93}" type="datetimeFigureOut">
              <a:rPr lang="da-DK" smtClean="0"/>
              <a:t>14-10-2021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2DF48A3-A393-4179-81CF-174293985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8819DA7-915D-4D6A-B598-961FEE80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75EE-7891-437C-8D92-7BEA80D9937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691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D129B26-7DA3-4304-8092-7FF3BE74A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0004-CD5C-4AE4-A682-BE2F52EEAF93}" type="datetimeFigureOut">
              <a:rPr lang="da-DK" smtClean="0"/>
              <a:t>14-10-2021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9D4B9219-ECFB-4885-BA60-634849943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96C557E-331B-4D82-83AC-586EA5330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75EE-7891-437C-8D92-7BEA80D9937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726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224540-3993-4F0F-9A16-1B54C9939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9C14D3E-1CA3-4D41-A189-F3D37AFDE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465A272-6A3C-4120-80D0-B9B5CFAA6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FA42E8E-74ED-45C9-A192-F2F7489A9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0004-CD5C-4AE4-A682-BE2F52EEAF93}" type="datetimeFigureOut">
              <a:rPr lang="da-DK" smtClean="0"/>
              <a:t>14-10-2021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BBF1F28-1DC4-4999-818D-44C38461A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26D36C9-3E3E-4CBE-AFE4-8B5D58B3C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75EE-7891-437C-8D92-7BEA80D9937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288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7FD848-A2BF-472B-B311-6DEBEB90C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778B4DCB-F206-41A7-8DFB-A04B553509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6B6DB2C-B52E-459B-8CB9-BFEEB915E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8BF40A6-96D5-4B72-A8D5-AF09BC40E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0004-CD5C-4AE4-A682-BE2F52EEAF93}" type="datetimeFigureOut">
              <a:rPr lang="da-DK" smtClean="0"/>
              <a:t>14-10-2021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C907CBD-5A9B-4381-B77B-E9C85A82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B6BC2D9-07F9-455A-B096-A6D3894E5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75EE-7891-437C-8D92-7BEA80D9937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4567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82BA4FF-004D-4781-8C91-CA84ACD30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A88724A-5715-48BD-852E-1F1EB0494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48CB93C-F781-4CFC-BBD0-33D2BC056F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20004-CD5C-4AE4-A682-BE2F52EEAF93}" type="datetimeFigureOut">
              <a:rPr lang="da-DK" smtClean="0"/>
              <a:t>14-10-2021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5097454-9150-43D4-9851-7E93ADA06F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5DDFD17-CEF3-419D-AB94-F9AF4D591A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375EE-7891-437C-8D92-7BEA80D9937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479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69B71C-199D-4359-B26C-E66AFAEAA3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12291"/>
          </a:xfrm>
        </p:spPr>
        <p:txBody>
          <a:bodyPr/>
          <a:lstStyle/>
          <a:p>
            <a:r>
              <a:rPr lang="da-DK" dirty="0"/>
              <a:t>PECHA KUCHA - pitch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CC65F70-040A-45DC-B0C7-6E30B82DE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0775" y="3067941"/>
            <a:ext cx="9750750" cy="3281584"/>
          </a:xfrm>
        </p:spPr>
        <p:txBody>
          <a:bodyPr>
            <a:normAutofit fontScale="85000" lnSpcReduction="20000"/>
          </a:bodyPr>
          <a:lstStyle/>
          <a:p>
            <a:r>
              <a:rPr lang="da-DK" dirty="0"/>
              <a:t>Skabelon til at lave en </a:t>
            </a:r>
            <a:r>
              <a:rPr lang="da-DK" dirty="0" err="1"/>
              <a:t>pecha</a:t>
            </a:r>
            <a:r>
              <a:rPr lang="da-DK" dirty="0"/>
              <a:t> </a:t>
            </a:r>
            <a:r>
              <a:rPr lang="da-DK" dirty="0" err="1"/>
              <a:t>kucha</a:t>
            </a:r>
            <a:r>
              <a:rPr lang="da-DK" dirty="0"/>
              <a:t> pitch</a:t>
            </a:r>
          </a:p>
          <a:p>
            <a:endParaRPr lang="da-DK" dirty="0"/>
          </a:p>
          <a:p>
            <a:pPr algn="l"/>
            <a:r>
              <a:rPr lang="da-DK" dirty="0"/>
              <a:t>Regler for en PECHA KUCHA: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Så lidt tekst som muligt – </a:t>
            </a:r>
            <a:r>
              <a:rPr lang="da-DK" dirty="0">
                <a:solidFill>
                  <a:srgbClr val="FF0000"/>
                </a:solidFill>
              </a:rPr>
              <a:t>det er kedeligt med for meget tekst…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Så mange billeder som muligt – </a:t>
            </a:r>
            <a:r>
              <a:rPr lang="da-DK" dirty="0">
                <a:solidFill>
                  <a:srgbClr val="FF0000"/>
                </a:solidFill>
              </a:rPr>
              <a:t>billeder fortæller mere end ord…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Hver slide tager alene 20 sekunder – der er 20 slides &gt; 6 min 40 sekunder. Slide skifter automatisk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Hvert gruppemedlem fremlægger lige mange slides – man må ikke fremlægge to slides lige efter hinanden – bedst at lade køre i ring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Øv fremlæggelsen igennem RIGTIG </a:t>
            </a:r>
            <a:r>
              <a:rPr lang="da-DK" dirty="0" err="1"/>
              <a:t>RIGTIG</a:t>
            </a:r>
            <a:r>
              <a:rPr lang="da-DK" dirty="0"/>
              <a:t> MANGE GANGE, så den sidder i skabet</a:t>
            </a:r>
          </a:p>
        </p:txBody>
      </p:sp>
    </p:spTree>
    <p:extLst>
      <p:ext uri="{BB962C8B-B14F-4D97-AF65-F5344CB8AC3E}">
        <p14:creationId xmlns:p14="http://schemas.microsoft.com/office/powerpoint/2010/main" val="306259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8F6AA6-E27B-44F6-9E0E-BFC798C3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Slide 10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2AD619-BD12-4430-82AE-B9E718C6A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781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8F6AA6-E27B-44F6-9E0E-BFC798C3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Slide 11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2AD619-BD12-4430-82AE-B9E718C6A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979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8F6AA6-E27B-44F6-9E0E-BFC798C3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Slide 12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2AD619-BD12-4430-82AE-B9E718C6A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006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8F6AA6-E27B-44F6-9E0E-BFC798C3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Slide 13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2AD619-BD12-4430-82AE-B9E718C6A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328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8F6AA6-E27B-44F6-9E0E-BFC798C3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Slide 14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2AD619-BD12-4430-82AE-B9E718C6A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275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8F6AA6-E27B-44F6-9E0E-BFC798C3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Slide 15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2AD619-BD12-4430-82AE-B9E718C6A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08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8F6AA6-E27B-44F6-9E0E-BFC798C3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Slide 16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2AD619-BD12-4430-82AE-B9E718C6A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7399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8F6AA6-E27B-44F6-9E0E-BFC798C3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Slide 17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2AD619-BD12-4430-82AE-B9E718C6A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02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8F6AA6-E27B-44F6-9E0E-BFC798C3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Slide 18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2AD619-BD12-4430-82AE-B9E718C6A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334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8F6AA6-E27B-44F6-9E0E-BFC798C3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Slide 19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2AD619-BD12-4430-82AE-B9E718C6A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066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859AF7-186F-46EB-93BF-E13568463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Slide 2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3830DD6-4E4E-457B-A488-AA3609955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583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8F6AA6-E27B-44F6-9E0E-BFC798C3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Slide 20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2AD619-BD12-4430-82AE-B9E718C6A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Tak fordi I lyttede</a:t>
            </a:r>
          </a:p>
        </p:txBody>
      </p:sp>
    </p:spTree>
    <p:extLst>
      <p:ext uri="{BB962C8B-B14F-4D97-AF65-F5344CB8AC3E}">
        <p14:creationId xmlns:p14="http://schemas.microsoft.com/office/powerpoint/2010/main" val="397213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8F6AA6-E27B-44F6-9E0E-BFC798C3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Slide 3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2AD619-BD12-4430-82AE-B9E718C6A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612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8F6AA6-E27B-44F6-9E0E-BFC798C3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Slide 4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2AD619-BD12-4430-82AE-B9E718C6A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011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8F6AA6-E27B-44F6-9E0E-BFC798C3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Slide 5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2AD619-BD12-4430-82AE-B9E718C6A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393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8F6AA6-E27B-44F6-9E0E-BFC798C3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Slide 6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2AD619-BD12-4430-82AE-B9E718C6A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187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8F6AA6-E27B-44F6-9E0E-BFC798C3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Slide 7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2AD619-BD12-4430-82AE-B9E718C6A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33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8F6AA6-E27B-44F6-9E0E-BFC798C3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Slide 8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2AD619-BD12-4430-82AE-B9E718C6A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013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8F6AA6-E27B-44F6-9E0E-BFC798C3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Slide 9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2AD619-BD12-4430-82AE-B9E718C6A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898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142</Words>
  <Application>Microsoft Office PowerPoint</Application>
  <PresentationFormat>Widescreen</PresentationFormat>
  <Paragraphs>29</Paragraphs>
  <Slides>20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Office-tema</vt:lpstr>
      <vt:lpstr>PECHA KUCHA - pitch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Freiberg</dc:creator>
  <cp:lastModifiedBy>Martin Freiberg</cp:lastModifiedBy>
  <cp:revision>1</cp:revision>
  <dcterms:created xsi:type="dcterms:W3CDTF">2021-10-09T17:30:03Z</dcterms:created>
  <dcterms:modified xsi:type="dcterms:W3CDTF">2021-10-14T16:32:16Z</dcterms:modified>
</cp:coreProperties>
</file>